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e de titr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1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fr-CA"/>
              <a:t>Cliquez pour modifier le style du titre</a:t>
            </a:r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CA"/>
              <a:t>Cliquez pour modifier le style des sous-titres du masque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64E55-6F98-421B-95BA-9AE51BDD1D61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D7F6C-9746-4A64-B5C1-98A21E9E40E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ABF12-F978-46F4-96AA-F0DF761D2732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3BFF0-4FA1-438C-9A8F-D1702318445F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59590-BC04-424F-ADE4-2FB5987188F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0E5DB-E518-422B-8EA8-23CAE72915A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FF6D2-4D55-48E3-83A8-BF3F2976B2E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66604-6374-491C-AF23-BFA245817E52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78AF0-8A97-4462-8375-F944BD2C217E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C1151-4730-4E17-9B3A-266739815410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59CD2-226E-40A5-8626-E0DEEA5B028F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C6CE1-D9EB-4C9A-8868-A99B5764DC05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048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8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8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8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8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8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8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9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9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9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9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9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9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9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9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9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49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0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0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0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0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0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0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0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0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0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0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1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1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1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1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1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CA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51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1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1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1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1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2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2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2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2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2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2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2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2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2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2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3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3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3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3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3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3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3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3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3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3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4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4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4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4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4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4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4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4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4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4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5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5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5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5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5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5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5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5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5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5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6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6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6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6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6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6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6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6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6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6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7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7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7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7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7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7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7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7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7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7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8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8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8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8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8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8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8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8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8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8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9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9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9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9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9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9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9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9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9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59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0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0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0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0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0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0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0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0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0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0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1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1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1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1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1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1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1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1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1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1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2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2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2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2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2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2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2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2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2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2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3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3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3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3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3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3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3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3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3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3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4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4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4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4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4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4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4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4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4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4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5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5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5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5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5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5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5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5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5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5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6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6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6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6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6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6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6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6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6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6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7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7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7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7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7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7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7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7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7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7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8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8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8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8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8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8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8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8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8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8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9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9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9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9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9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9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9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  <p:sp>
          <p:nvSpPr>
            <p:cNvPr id="2069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CA"/>
            </a:p>
          </p:txBody>
        </p:sp>
      </p:grpSp>
      <p:sp>
        <p:nvSpPr>
          <p:cNvPr id="20698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CB3AB7D-7311-4445-8B43-71B361892C66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  <p:sp>
        <p:nvSpPr>
          <p:cNvPr id="20699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0700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0701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20702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0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7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70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7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70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7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70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7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70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7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070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702" grpId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39763"/>
          </a:xfrm>
        </p:spPr>
        <p:txBody>
          <a:bodyPr/>
          <a:lstStyle/>
          <a:p>
            <a:pPr eaLnBrk="1" hangingPunct="1">
              <a:defRPr/>
            </a:pPr>
            <a:r>
              <a:rPr lang="fr-CA" smtClean="0"/>
              <a:t>La population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685800"/>
            <a:ext cx="4495800" cy="6172200"/>
          </a:xfrm>
        </p:spPr>
        <p:txBody>
          <a:bodyPr/>
          <a:lstStyle/>
          <a:p>
            <a:pPr eaLnBrk="1" hangingPunct="1">
              <a:defRPr/>
            </a:pPr>
            <a:r>
              <a:rPr lang="fr-CA" sz="2800" dirty="0" smtClean="0"/>
              <a:t>Taux de natalité (0/00)</a:t>
            </a:r>
            <a:endParaRPr lang="en-US" sz="2800" dirty="0" smtClean="0"/>
          </a:p>
          <a:p>
            <a:pPr eaLnBrk="1" hangingPunct="1">
              <a:defRPr/>
            </a:pPr>
            <a:endParaRPr lang="fr-CA" sz="2800" dirty="0" smtClean="0"/>
          </a:p>
          <a:p>
            <a:pPr eaLnBrk="1" hangingPunct="1">
              <a:defRPr/>
            </a:pPr>
            <a:r>
              <a:rPr lang="fr-CA" sz="2800" dirty="0" smtClean="0"/>
              <a:t>Exercice à faire 4.6 (page 169)</a:t>
            </a:r>
          </a:p>
          <a:p>
            <a:pPr eaLnBrk="1" hangingPunct="1">
              <a:defRPr/>
            </a:pPr>
            <a:r>
              <a:rPr lang="fr-CA" sz="2800" dirty="0" smtClean="0"/>
              <a:t>Taux de mortalité </a:t>
            </a:r>
            <a:r>
              <a:rPr lang="fr-CA" sz="2800" dirty="0" err="1" smtClean="0"/>
              <a:t>pg</a:t>
            </a:r>
            <a:r>
              <a:rPr lang="fr-CA" sz="2800" dirty="0" smtClean="0"/>
              <a:t> 173 (0/00)</a:t>
            </a:r>
          </a:p>
          <a:p>
            <a:pPr eaLnBrk="1" hangingPunct="1">
              <a:defRPr/>
            </a:pPr>
            <a:r>
              <a:rPr lang="fr-CA" sz="2800" dirty="0" smtClean="0"/>
              <a:t>Taux d’accroissement naturel (0/00)</a:t>
            </a:r>
          </a:p>
          <a:p>
            <a:pPr eaLnBrk="1" hangingPunct="1">
              <a:defRPr/>
            </a:pPr>
            <a:r>
              <a:rPr lang="fr-CA" sz="2800" dirty="0" smtClean="0"/>
              <a:t>Exercice à faire 4.8 (page 174)</a:t>
            </a:r>
          </a:p>
          <a:p>
            <a:pPr eaLnBrk="1" hangingPunct="1">
              <a:defRPr/>
            </a:pPr>
            <a:r>
              <a:rPr lang="fr-CA" sz="2800" dirty="0" smtClean="0"/>
              <a:t>Rapport de dépendance</a:t>
            </a:r>
          </a:p>
          <a:p>
            <a:pPr eaLnBrk="1" hangingPunct="1">
              <a:defRPr/>
            </a:pPr>
            <a:r>
              <a:rPr lang="fr-CA" sz="2800" dirty="0" smtClean="0"/>
              <a:t>Exercice à faire 4.9 (page 175)</a:t>
            </a:r>
          </a:p>
          <a:p>
            <a:pPr eaLnBrk="1" hangingPunct="1">
              <a:defRPr/>
            </a:pPr>
            <a:endParaRPr lang="fr-CA" sz="2800" dirty="0" smtClean="0"/>
          </a:p>
          <a:p>
            <a:pPr eaLnBrk="1" hangingPunct="1">
              <a:defRPr/>
            </a:pPr>
            <a:endParaRPr lang="fr-CA" sz="2800" dirty="0" smtClean="0"/>
          </a:p>
          <a:p>
            <a:pPr eaLnBrk="1" hangingPunct="1">
              <a:defRPr/>
            </a:pPr>
            <a:endParaRPr lang="en-US" sz="2800" dirty="0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Chômage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Définition d’un chômeur?</a:t>
            </a:r>
          </a:p>
          <a:p>
            <a:pPr>
              <a:defRPr/>
            </a:pPr>
            <a:r>
              <a:rPr lang="fr-CA" dirty="0" err="1" smtClean="0"/>
              <a:t>Déf</a:t>
            </a:r>
            <a:r>
              <a:rPr lang="fr-CA" dirty="0" smtClean="0"/>
              <a:t> personne active?</a:t>
            </a:r>
          </a:p>
          <a:p>
            <a:pPr>
              <a:defRPr/>
            </a:pPr>
            <a:r>
              <a:rPr lang="fr-CA" dirty="0" smtClean="0"/>
              <a:t>Faire exercice 4.10</a:t>
            </a:r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39763"/>
          </a:xfrm>
        </p:spPr>
        <p:txBody>
          <a:bodyPr/>
          <a:lstStyle/>
          <a:p>
            <a:pPr eaLnBrk="1" hangingPunct="1">
              <a:defRPr/>
            </a:pPr>
            <a:r>
              <a:rPr lang="fr-CA" sz="4000" smtClean="0"/>
              <a:t>Indice de prix</a:t>
            </a:r>
            <a:endParaRPr lang="en-US" sz="40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685800"/>
            <a:ext cx="4495800" cy="6172200"/>
          </a:xfrm>
        </p:spPr>
        <p:txBody>
          <a:bodyPr/>
          <a:lstStyle/>
          <a:p>
            <a:pPr eaLnBrk="1" hangingPunct="1">
              <a:defRPr/>
            </a:pPr>
            <a:r>
              <a:rPr lang="fr-CA" sz="2800" dirty="0" smtClean="0"/>
              <a:t>Indice de prix à la consommation </a:t>
            </a:r>
            <a:r>
              <a:rPr lang="fr-CA" sz="2800" dirty="0" err="1" smtClean="0"/>
              <a:t>pg</a:t>
            </a:r>
            <a:r>
              <a:rPr lang="fr-CA" sz="2800" dirty="0" smtClean="0"/>
              <a:t> 180(IPC)</a:t>
            </a:r>
          </a:p>
          <a:p>
            <a:pPr eaLnBrk="1" hangingPunct="1">
              <a:defRPr/>
            </a:pPr>
            <a:r>
              <a:rPr lang="fr-CA" sz="2800" dirty="0" smtClean="0"/>
              <a:t>Mesure de l’évolution prix en comparant un panier fixe de biens.</a:t>
            </a:r>
          </a:p>
          <a:p>
            <a:pPr eaLnBrk="1" hangingPunct="1">
              <a:defRPr/>
            </a:pPr>
            <a:r>
              <a:rPr lang="fr-CA" sz="2800" dirty="0" smtClean="0"/>
              <a:t>Composantes du panier (Aliments, logement, dépenses ménage, habillement, transport, santé, soins personnels, loisirs, formation et lecture, Alcool + tabac. </a:t>
            </a:r>
            <a:endParaRPr lang="en-US" sz="2800" dirty="0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mtClean="0"/>
              <a:t>Interprétation de l’IPC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fr-CA" sz="2800" dirty="0" smtClean="0"/>
              <a:t>Pouvoir d’achat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800" dirty="0" smtClean="0"/>
              <a:t>Est-ce que faire 40 000$/année maintenant est équivalent à un salaire de 40 000$ il y a 20 ans?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800" dirty="0" smtClean="0"/>
              <a:t>Christina fait 50 000$ en 2007 et l’IPC de 2007 est de 111.5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800" dirty="0" smtClean="0"/>
              <a:t>Michaël faisait 40 000$ en 2000 (IPC à la page 181.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800" dirty="0" smtClean="0"/>
              <a:t>Qui a le plus grand pouvoir d’achat?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fr-CA" sz="2800" dirty="0" smtClean="0"/>
              <a:t>Pour les comparer, il faut transformer les valeurs en dollars constants de 2002 (l’année de référence)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/>
              <a:t>Utiliser</a:t>
            </a:r>
            <a:r>
              <a:rPr lang="en-US" sz="2800" dirty="0" smtClean="0"/>
              <a:t> la table des IPC de la page 181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z="4000" smtClean="0"/>
              <a:t>Calcul pour comparer les dollars constants</a:t>
            </a:r>
            <a:endParaRPr lang="en-US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dirty="0" smtClean="0"/>
              <a:t>Faire l’exercice 4.15 page 182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smtClean="0"/>
              <a:t>L’inflation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dirty="0" smtClean="0"/>
              <a:t>Faire exercice 4.16 (page 183)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dirty="0" smtClean="0"/>
              <a:t>Devoir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CA" dirty="0" smtClean="0"/>
              <a:t>Page 187 #6,7,8,20 (montrez vos calculs et justifiez </a:t>
            </a:r>
            <a:r>
              <a:rPr lang="fr-CA" smtClean="0"/>
              <a:t>vos réponses)</a:t>
            </a:r>
            <a:endParaRPr lang="fr-CA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ints numériques">
  <a:themeElements>
    <a:clrScheme name="Points numériqu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Points numériqu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ints numériqu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ints numériqu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ints numériqu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ints numériqu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ints numériqu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ints numériqu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ints numériqu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ints numériqu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ints numériqu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458</TotalTime>
  <Words>240</Words>
  <Application>Microsoft Office PowerPoint</Application>
  <PresentationFormat>Affichage à l'écran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Wingdings</vt:lpstr>
      <vt:lpstr>Calibri</vt:lpstr>
      <vt:lpstr>Points numériques</vt:lpstr>
      <vt:lpstr>La population</vt:lpstr>
      <vt:lpstr>Chômage</vt:lpstr>
      <vt:lpstr>Indice de prix</vt:lpstr>
      <vt:lpstr>Interprétation de l’IPC</vt:lpstr>
      <vt:lpstr>Calcul pour comparer les dollars constants</vt:lpstr>
      <vt:lpstr>L’inflation</vt:lpstr>
      <vt:lpstr>Devoir</vt:lpstr>
    </vt:vector>
  </TitlesOfParts>
  <Company>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population</dc:title>
  <dc:creator>erickelada</dc:creator>
  <cp:lastModifiedBy>Eric</cp:lastModifiedBy>
  <cp:revision>19</cp:revision>
  <dcterms:created xsi:type="dcterms:W3CDTF">2007-03-18T14:42:04Z</dcterms:created>
  <dcterms:modified xsi:type="dcterms:W3CDTF">2013-11-28T06:00:02Z</dcterms:modified>
</cp:coreProperties>
</file>