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15FC-9368-4FAA-BD8F-13D70D83AD88}" type="datetimeFigureOut">
              <a:rPr lang="fr-CA" smtClean="0"/>
              <a:t>2014-08-27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6C62-AEDA-4724-B622-ED4C1524FB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3398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15FC-9368-4FAA-BD8F-13D70D83AD88}" type="datetimeFigureOut">
              <a:rPr lang="fr-CA" smtClean="0"/>
              <a:t>2014-08-27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6C62-AEDA-4724-B622-ED4C1524FB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5286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15FC-9368-4FAA-BD8F-13D70D83AD88}" type="datetimeFigureOut">
              <a:rPr lang="fr-CA" smtClean="0"/>
              <a:t>2014-08-27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6C62-AEDA-4724-B622-ED4C1524FB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39010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15FC-9368-4FAA-BD8F-13D70D83AD88}" type="datetimeFigureOut">
              <a:rPr lang="fr-CA" smtClean="0"/>
              <a:t>2014-08-27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6C62-AEDA-4724-B622-ED4C1524FB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548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15FC-9368-4FAA-BD8F-13D70D83AD88}" type="datetimeFigureOut">
              <a:rPr lang="fr-CA" smtClean="0"/>
              <a:t>2014-08-27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6C62-AEDA-4724-B622-ED4C1524FB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176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15FC-9368-4FAA-BD8F-13D70D83AD88}" type="datetimeFigureOut">
              <a:rPr lang="fr-CA" smtClean="0"/>
              <a:t>2014-08-27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6C62-AEDA-4724-B622-ED4C1524FB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16328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15FC-9368-4FAA-BD8F-13D70D83AD88}" type="datetimeFigureOut">
              <a:rPr lang="fr-CA" smtClean="0"/>
              <a:t>2014-08-27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6C62-AEDA-4724-B622-ED4C1524FB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8599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15FC-9368-4FAA-BD8F-13D70D83AD88}" type="datetimeFigureOut">
              <a:rPr lang="fr-CA" smtClean="0"/>
              <a:t>2014-08-27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6C62-AEDA-4724-B622-ED4C1524FB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4124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15FC-9368-4FAA-BD8F-13D70D83AD88}" type="datetimeFigureOut">
              <a:rPr lang="fr-CA" smtClean="0"/>
              <a:t>2014-08-27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6C62-AEDA-4724-B622-ED4C1524FB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63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15FC-9368-4FAA-BD8F-13D70D83AD88}" type="datetimeFigureOut">
              <a:rPr lang="fr-CA" smtClean="0"/>
              <a:t>2014-08-27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6C62-AEDA-4724-B622-ED4C1524FB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814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15FC-9368-4FAA-BD8F-13D70D83AD88}" type="datetimeFigureOut">
              <a:rPr lang="fr-CA" smtClean="0"/>
              <a:t>2014-08-27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6C62-AEDA-4724-B622-ED4C1524FB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723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15FC-9368-4FAA-BD8F-13D70D83AD88}" type="datetimeFigureOut">
              <a:rPr lang="fr-CA" smtClean="0"/>
              <a:t>2014-08-27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16C62-AEDA-4724-B622-ED4C1524FB3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93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4057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8313" y="188913"/>
            <a:ext cx="8229600" cy="5619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r-CA" sz="3600" b="1" dirty="0">
                <a:latin typeface="Tempus Sans ITC" pitchFamily="82" charset="0"/>
                <a:ea typeface="+mj-ea"/>
                <a:cs typeface="+mj-cs"/>
              </a:rPr>
              <a:t>AVANTAGES ET DÉSAVANTAGES </a:t>
            </a:r>
            <a:endParaRPr lang="fr-FR" sz="3600" b="1" dirty="0">
              <a:latin typeface="Tempus Sans ITC" pitchFamily="82" charset="0"/>
              <a:ea typeface="+mj-ea"/>
              <a:cs typeface="+mj-cs"/>
            </a:endParaRPr>
          </a:p>
        </p:txBody>
      </p:sp>
      <p:pic>
        <p:nvPicPr>
          <p:cNvPr id="11267" name="Picture 3" descr="m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1357313"/>
            <a:ext cx="1993900" cy="15446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bi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357313"/>
            <a:ext cx="2000250" cy="15017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0" y="765175"/>
            <a:ext cx="46434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CA" altLang="fr-FR" sz="3200" b="1">
                <a:latin typeface="Arial" charset="0"/>
              </a:rPr>
              <a:t>Berge naturalisée</a:t>
            </a:r>
            <a:endParaRPr lang="fr-FR" altLang="fr-FR" sz="3200" b="1">
              <a:latin typeface="Arial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643438" y="693738"/>
            <a:ext cx="45005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CA" altLang="fr-FR" sz="3200" b="1">
                <a:latin typeface="Arial" charset="0"/>
              </a:rPr>
              <a:t>Berge</a:t>
            </a:r>
            <a:r>
              <a:rPr lang="fr-CA" altLang="fr-FR" sz="3600" b="1">
                <a:latin typeface="Arial" charset="0"/>
              </a:rPr>
              <a:t> </a:t>
            </a:r>
            <a:r>
              <a:rPr lang="fr-CA" altLang="fr-FR" sz="3200" b="1">
                <a:latin typeface="Arial" charset="0"/>
              </a:rPr>
              <a:t>aménagée</a:t>
            </a:r>
            <a:endParaRPr lang="fr-FR" altLang="fr-FR" sz="3200" b="1">
              <a:latin typeface="Arial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643438" y="3357563"/>
            <a:ext cx="4321175" cy="34163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76213" indent="-1762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CA" altLang="fr-FR" sz="1800" b="1">
                <a:cs typeface="Arial" charset="0"/>
              </a:rPr>
              <a:t>Érosion </a:t>
            </a:r>
          </a:p>
          <a:p>
            <a:pPr eaLnBrk="1" hangingPunct="1">
              <a:spcBef>
                <a:spcPct val="0"/>
              </a:spcBef>
            </a:pPr>
            <a:r>
              <a:rPr lang="fr-CA" altLang="fr-FR" sz="1800" b="1">
                <a:cs typeface="Arial" charset="0"/>
              </a:rPr>
              <a:t>Aucune filtration des polluants</a:t>
            </a:r>
          </a:p>
          <a:p>
            <a:pPr eaLnBrk="1" hangingPunct="1">
              <a:spcBef>
                <a:spcPct val="0"/>
              </a:spcBef>
            </a:pPr>
            <a:r>
              <a:rPr lang="fr-CA" altLang="fr-FR" sz="1800" b="1">
                <a:cs typeface="Arial" charset="0"/>
              </a:rPr>
              <a:t>Réchauffement par les pierres</a:t>
            </a:r>
          </a:p>
          <a:p>
            <a:pPr eaLnBrk="1" hangingPunct="1">
              <a:spcBef>
                <a:spcPct val="0"/>
              </a:spcBef>
            </a:pPr>
            <a:r>
              <a:rPr lang="fr-CA" altLang="fr-FR" sz="1800" b="1">
                <a:cs typeface="Arial" charset="0"/>
              </a:rPr>
              <a:t>Envasement (sédimentation)</a:t>
            </a:r>
          </a:p>
          <a:p>
            <a:pPr eaLnBrk="1" hangingPunct="1">
              <a:spcBef>
                <a:spcPct val="0"/>
              </a:spcBef>
            </a:pPr>
            <a:r>
              <a:rPr lang="fr-CA" altLang="fr-FR" sz="1800" b="1">
                <a:cs typeface="Arial" charset="0"/>
              </a:rPr>
              <a:t>Diminution de la transparence </a:t>
            </a:r>
          </a:p>
          <a:p>
            <a:pPr eaLnBrk="1" hangingPunct="1">
              <a:spcBef>
                <a:spcPct val="0"/>
              </a:spcBef>
            </a:pPr>
            <a:r>
              <a:rPr lang="fr-CA" altLang="fr-FR" sz="1800" b="1">
                <a:cs typeface="Arial" charset="0"/>
              </a:rPr>
              <a:t>Prolifération d'algues et de plantes</a:t>
            </a:r>
          </a:p>
          <a:p>
            <a:pPr eaLnBrk="1" hangingPunct="1">
              <a:spcBef>
                <a:spcPct val="0"/>
              </a:spcBef>
            </a:pPr>
            <a:r>
              <a:rPr lang="fr-CA" altLang="fr-FR" sz="1800" b="1">
                <a:cs typeface="Arial" charset="0"/>
              </a:rPr>
              <a:t>Augmentation de la décomposition de dépôts organiques</a:t>
            </a:r>
          </a:p>
          <a:p>
            <a:pPr eaLnBrk="1" hangingPunct="1">
              <a:spcBef>
                <a:spcPct val="0"/>
              </a:spcBef>
            </a:pPr>
            <a:r>
              <a:rPr lang="fr-CA" altLang="fr-FR" sz="1800" b="1">
                <a:cs typeface="Arial" charset="0"/>
              </a:rPr>
              <a:t>diminution de l’O</a:t>
            </a:r>
            <a:r>
              <a:rPr lang="fr-CA" altLang="fr-FR" sz="1800" b="1" baseline="-25000">
                <a:cs typeface="Arial" charset="0"/>
              </a:rPr>
              <a:t>2</a:t>
            </a:r>
            <a:r>
              <a:rPr lang="fr-CA" altLang="fr-FR" sz="1800" b="1">
                <a:cs typeface="Arial" charset="0"/>
              </a:rPr>
              <a:t> et disparition de poissons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79388" y="3392488"/>
            <a:ext cx="4392612" cy="3140075"/>
          </a:xfrm>
          <a:prstGeom prst="rect">
            <a:avLst/>
          </a:prstGeom>
          <a:solidFill>
            <a:srgbClr val="00E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76213" indent="-17621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CA" altLang="fr-FR" sz="1800" b="1">
                <a:cs typeface="Arial" charset="0"/>
              </a:rPr>
              <a:t>Stabilisation de la rive par de nombreuses racines </a:t>
            </a:r>
          </a:p>
          <a:p>
            <a:pPr eaLnBrk="1" hangingPunct="1">
              <a:spcBef>
                <a:spcPct val="0"/>
              </a:spcBef>
            </a:pPr>
            <a:r>
              <a:rPr lang="fr-CA" altLang="fr-FR" sz="1800" b="1">
                <a:cs typeface="Arial" charset="0"/>
              </a:rPr>
              <a:t>Filtration des polluants par les racines </a:t>
            </a:r>
          </a:p>
          <a:p>
            <a:pPr eaLnBrk="1" hangingPunct="1">
              <a:spcBef>
                <a:spcPct val="0"/>
              </a:spcBef>
            </a:pPr>
            <a:r>
              <a:rPr lang="fr-CA" altLang="fr-FR" sz="1800" b="1">
                <a:cs typeface="Arial" charset="0"/>
              </a:rPr>
              <a:t>Création d'ombre </a:t>
            </a:r>
          </a:p>
          <a:p>
            <a:pPr eaLnBrk="1" hangingPunct="1">
              <a:spcBef>
                <a:spcPct val="0"/>
              </a:spcBef>
            </a:pPr>
            <a:r>
              <a:rPr lang="fr-CA" altLang="fr-FR" sz="1800" b="1">
                <a:cs typeface="Arial" charset="0"/>
              </a:rPr>
              <a:t>Prévention de l'envasement </a:t>
            </a:r>
          </a:p>
          <a:p>
            <a:pPr eaLnBrk="1" hangingPunct="1">
              <a:spcBef>
                <a:spcPct val="0"/>
              </a:spcBef>
            </a:pPr>
            <a:r>
              <a:rPr lang="fr-CA" altLang="fr-FR" sz="1800" b="1">
                <a:cs typeface="Arial" charset="0"/>
              </a:rPr>
              <a:t>Réduction des algues et des plantes aquatiques </a:t>
            </a:r>
          </a:p>
          <a:p>
            <a:pPr eaLnBrk="1" hangingPunct="1">
              <a:spcBef>
                <a:spcPct val="0"/>
              </a:spcBef>
            </a:pPr>
            <a:r>
              <a:rPr lang="fr-CA" altLang="fr-FR" sz="1800" b="1">
                <a:cs typeface="Arial" charset="0"/>
              </a:rPr>
              <a:t>Conservation d'une eau claire et fraîche, bénéfique aux poissons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Affichage à l'écran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xpdep</dc:creator>
  <cp:lastModifiedBy>xpdep</cp:lastModifiedBy>
  <cp:revision>1</cp:revision>
  <dcterms:created xsi:type="dcterms:W3CDTF">2014-08-27T19:16:27Z</dcterms:created>
  <dcterms:modified xsi:type="dcterms:W3CDTF">2014-08-27T19:16:51Z</dcterms:modified>
</cp:coreProperties>
</file>