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339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528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901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548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76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632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859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12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814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23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15FC-9368-4FAA-BD8F-13D70D83AD88}" type="datetimeFigureOut">
              <a:rPr lang="fr-CA" smtClean="0"/>
              <a:t>2014-08-27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6C62-AEDA-4724-B622-ED4C1524F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93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405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188913"/>
            <a:ext cx="8229600" cy="5619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CA" sz="3600" b="1" dirty="0">
                <a:latin typeface="Tempus Sans ITC" pitchFamily="82" charset="0"/>
                <a:ea typeface="+mj-ea"/>
                <a:cs typeface="+mj-cs"/>
              </a:rPr>
              <a:t>AVANTAGES ET DÉSAVANTAGES </a:t>
            </a:r>
            <a:endParaRPr lang="fr-FR" sz="3600" b="1" dirty="0">
              <a:latin typeface="Tempus Sans ITC" pitchFamily="82" charset="0"/>
              <a:ea typeface="+mj-ea"/>
              <a:cs typeface="+mj-cs"/>
            </a:endParaRPr>
          </a:p>
        </p:txBody>
      </p:sp>
      <p:pic>
        <p:nvPicPr>
          <p:cNvPr id="11267" name="Picture 3" descr="m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1357313"/>
            <a:ext cx="1993900" cy="15446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b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357313"/>
            <a:ext cx="2000250" cy="15017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765175"/>
            <a:ext cx="4643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CA" altLang="fr-FR" sz="3200" b="1">
                <a:latin typeface="Arial" charset="0"/>
              </a:rPr>
              <a:t>Berge naturalisée</a:t>
            </a:r>
            <a:endParaRPr lang="fr-FR" altLang="fr-FR" sz="3200" b="1">
              <a:latin typeface="Arial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643438" y="693738"/>
            <a:ext cx="4500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CA" altLang="fr-FR" sz="3200" b="1">
                <a:latin typeface="Arial" charset="0"/>
              </a:rPr>
              <a:t>Berge</a:t>
            </a:r>
            <a:r>
              <a:rPr lang="fr-CA" altLang="fr-FR" sz="3600" b="1">
                <a:latin typeface="Arial" charset="0"/>
              </a:rPr>
              <a:t> </a:t>
            </a:r>
            <a:r>
              <a:rPr lang="fr-CA" altLang="fr-FR" sz="3200" b="1">
                <a:latin typeface="Arial" charset="0"/>
              </a:rPr>
              <a:t>aménagée</a:t>
            </a:r>
            <a:endParaRPr lang="fr-FR" altLang="fr-FR" sz="3200" b="1">
              <a:latin typeface="Arial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643438" y="3357563"/>
            <a:ext cx="4321175" cy="34163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176213" indent="-1762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Érosion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Aucune filtration des polluants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Réchauffement par les pierres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Envasement (sédimentation)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Diminution de la transparence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Prolifération d'algues et de plantes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Augmentation de la décomposition de dépôts organiques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diminution de l’O</a:t>
            </a:r>
            <a:r>
              <a:rPr lang="fr-CA" altLang="fr-FR" sz="1800" b="1" baseline="-25000">
                <a:cs typeface="Arial" charset="0"/>
              </a:rPr>
              <a:t>2</a:t>
            </a:r>
            <a:r>
              <a:rPr lang="fr-CA" altLang="fr-FR" sz="1800" b="1">
                <a:cs typeface="Arial" charset="0"/>
              </a:rPr>
              <a:t> et disparition de poissons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9388" y="3392488"/>
            <a:ext cx="4392612" cy="3140075"/>
          </a:xfrm>
          <a:prstGeom prst="rect">
            <a:avLst/>
          </a:pr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176213" indent="-1762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Stabilisation de la rive par de nombreuses racines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Filtration des polluants par les racines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Création d'ombre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Prévention de l'envasement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Réduction des algues et des plantes aquatiques 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800" b="1">
                <a:cs typeface="Arial" charset="0"/>
              </a:rPr>
              <a:t>Conservation d'une eau claire et fraîche, bénéfique aux poissons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Affichage à l'écran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xpdep</dc:creator>
  <cp:lastModifiedBy>xpdep</cp:lastModifiedBy>
  <cp:revision>1</cp:revision>
  <dcterms:created xsi:type="dcterms:W3CDTF">2014-08-27T19:16:27Z</dcterms:created>
  <dcterms:modified xsi:type="dcterms:W3CDTF">2014-08-27T19:16:51Z</dcterms:modified>
</cp:coreProperties>
</file>