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"/>
  </p:notesMasterIdLst>
  <p:handoutMasterIdLst>
    <p:handoutMasterId r:id="rId11"/>
  </p:handoutMasterIdLst>
  <p:sldIdLst>
    <p:sldId id="336" r:id="rId2"/>
    <p:sldId id="337" r:id="rId3"/>
    <p:sldId id="344" r:id="rId4"/>
    <p:sldId id="339" r:id="rId5"/>
    <p:sldId id="319" r:id="rId6"/>
    <p:sldId id="340" r:id="rId7"/>
    <p:sldId id="342" r:id="rId8"/>
    <p:sldId id="35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006600"/>
    <a:srgbClr val="EEECE1"/>
    <a:srgbClr val="99CC00"/>
    <a:srgbClr val="669900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842" autoAdjust="0"/>
    <p:restoredTop sz="92743" autoAdjust="0"/>
  </p:normalViewPr>
  <p:slideViewPr>
    <p:cSldViewPr>
      <p:cViewPr>
        <p:scale>
          <a:sx n="68" d="100"/>
          <a:sy n="68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1C2A-F122-452F-B8A8-89C2E4AD6674}" type="datetimeFigureOut">
              <a:rPr lang="fr-CA" smtClean="0"/>
              <a:t>2014-08-22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57677-1538-444E-B325-C6DEFB14D1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9403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A0C8C-3F86-478F-B81D-DAD30BC9D582}" type="datetimeFigureOut">
              <a:rPr lang="fr-CA" smtClean="0"/>
              <a:pPr/>
              <a:t>2014-08-22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785D-631E-45E0-B78A-7E71F93C49D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400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AD6F6-6E2C-41A5-95E2-1C37DF16A5C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9785D-631E-45E0-B78A-7E71F93C49D3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522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A93B-40BA-4CDD-B407-34824BEC54D8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4DC3-6573-4E4A-98DE-BCD4AB1C7C56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72BE-DB52-4387-B998-03A4157F7C50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D1D5-00D4-4B2D-BD17-60CCC1EB4B2D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Verdana" pitchFamily="34" charset="0"/>
              </a:defRPr>
            </a:lvl1pPr>
          </a:lstStyle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22B7-08D1-42FA-A9F1-3FFD8CE2D0C6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6840-A950-43DC-8562-D6E27CD208C5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Verdana" pitchFamily="34" charset="0"/>
              </a:defRPr>
            </a:lvl1pPr>
          </a:lstStyle>
          <a:p>
            <a:fld id="{C55E35AF-A8D6-412C-8AC1-981129CF7225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523F-5E66-4AD6-A2EA-2304EA6FE1F0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C7CC-E8C1-44D7-8459-91488F8133FA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38EF-9532-4989-98CC-9A69EEE13B78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687-0DA8-47E9-B53D-99C96B66BB64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2F71-2223-4EA1-B27F-2110D2AE95A3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502" y="277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9041-9175-4AD7-B3F2-025F88D1DA62}" type="datetime1">
              <a:rPr lang="fr-FR" smtClean="0"/>
              <a:pPr/>
              <a:t>22/08/2014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35AF-A8D6-412C-8AC1-981129CF722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sm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varia/Plan%20A14_101EDD06_AsselinCaroline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varia/EDD_A14_calendrier%20module%20I.docx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mapage.clg.qc.ca/carolineasselin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63888" y="5165229"/>
            <a:ext cx="5475249" cy="1508105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8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Anatomie et physiologie animales I</a:t>
            </a:r>
            <a:endParaRPr lang="fr-CA" sz="2400" b="1" cap="smal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CA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101-EDD-06</a:t>
            </a:r>
          </a:p>
          <a:p>
            <a:pPr algn="ctr"/>
            <a:r>
              <a:rPr lang="fr-CA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3-3-2</a:t>
            </a:r>
            <a:endParaRPr lang="fr-CA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8414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48" y="139279"/>
            <a:ext cx="4618856" cy="769441"/>
          </a:xfr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CA" sz="4400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match</a:t>
            </a:r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C23797-2301-457E-8780-6CFC4197D24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70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9592" y="3429000"/>
            <a:ext cx="7332538" cy="2304256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pPr indent="-163513">
              <a:lnSpc>
                <a:spcPct val="110000"/>
              </a:lnSpc>
              <a:spcAft>
                <a:spcPts val="600"/>
              </a:spcAft>
            </a:pPr>
            <a:r>
              <a:rPr lang="fr-CA" sz="2800" b="1" cap="small" dirty="0" smtClean="0"/>
              <a:t>Présentation des participants </a:t>
            </a:r>
          </a:p>
          <a:p>
            <a:pPr indent="-163513">
              <a:lnSpc>
                <a:spcPct val="110000"/>
              </a:lnSpc>
              <a:spcAft>
                <a:spcPts val="600"/>
              </a:spcAft>
            </a:pPr>
            <a:r>
              <a:rPr lang="fr-CA" sz="2800" b="1" cap="small" dirty="0" smtClean="0"/>
              <a:t>Présentation du cours</a:t>
            </a:r>
          </a:p>
          <a:p>
            <a:pPr indent="-163513">
              <a:lnSpc>
                <a:spcPct val="110000"/>
              </a:lnSpc>
              <a:spcAft>
                <a:spcPts val="600"/>
              </a:spcAft>
            </a:pPr>
            <a:r>
              <a:rPr lang="fr-CA" sz="2800" b="1" cap="small" dirty="0" smtClean="0"/>
              <a:t>Laboratoire Squelette du chat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2376264" cy="707886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 1</a:t>
            </a:r>
          </a:p>
          <a:p>
            <a:r>
              <a:rPr lang="fr-CA" sz="2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Semaine 1</a:t>
            </a:r>
            <a:endParaRPr lang="fr-CA" sz="2000" b="1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9" y="0"/>
            <a:ext cx="4497099" cy="33728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9" y="1890610"/>
            <a:ext cx="2448272" cy="1754149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7229"/>
            <a:ext cx="4875768" cy="365274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06093"/>
            <a:ext cx="6552728" cy="1444343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r>
              <a:rPr lang="fr-CA" sz="4400" dirty="0" smtClean="0"/>
              <a:t>Qui vous enseignera cette session-ci?</a:t>
            </a:r>
            <a:endParaRPr lang="fr-CA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73" y="3501008"/>
            <a:ext cx="2143125" cy="21431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" r="6075"/>
          <a:stretch/>
        </p:blipFill>
        <p:spPr>
          <a:xfrm>
            <a:off x="-5809" y="3322747"/>
            <a:ext cx="4663737" cy="356263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30" y="3400208"/>
            <a:ext cx="2613882" cy="348517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98" y="5553363"/>
            <a:ext cx="2286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24" y="21839"/>
            <a:ext cx="8100392" cy="1463703"/>
          </a:xfrm>
        </p:spPr>
        <p:txBody>
          <a:bodyPr/>
          <a:lstStyle/>
          <a:p>
            <a:pPr algn="l"/>
            <a:r>
              <a:rPr lang="fr-CA" sz="4400" b="1" dirty="0" smtClean="0">
                <a:solidFill>
                  <a:schemeClr val="tx1"/>
                </a:solidFill>
              </a:rPr>
              <a:t>Présentation sommaire du </a:t>
            </a:r>
            <a:r>
              <a:rPr lang="fr-CA" sz="4400" b="1" dirty="0" smtClean="0">
                <a:solidFill>
                  <a:schemeClr val="tx1"/>
                </a:solidFill>
                <a:hlinkClick r:id="rId3" action="ppaction://hlinkfile"/>
              </a:rPr>
              <a:t>plan de cours</a:t>
            </a:r>
            <a:endParaRPr lang="fr-CA" sz="4400" b="1" dirty="0" smtClean="0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C23797-2301-457E-8780-6CFC4197D24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824"/>
            <a:ext cx="5819775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4" y="44624"/>
            <a:ext cx="8604448" cy="2376264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ctr"/>
            <a:r>
              <a:rPr lang="fr-CA" sz="4400" dirty="0" smtClean="0"/>
              <a:t>Calendrier du </a:t>
            </a:r>
            <a:r>
              <a:rPr lang="fr-CA" sz="4400" dirty="0" smtClean="0">
                <a:hlinkClick r:id="rId3" action="ppaction://hlinkfile"/>
              </a:rPr>
              <a:t>Module I</a:t>
            </a: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4400" dirty="0" smtClean="0"/>
              <a:t/>
            </a:r>
            <a:br>
              <a:rPr lang="fr-CA" sz="4400" dirty="0" smtClean="0"/>
            </a:br>
            <a:r>
              <a:rPr lang="fr-CA" sz="3000" dirty="0" smtClean="0"/>
              <a:t>le système digestif, musculaire et squelettique</a:t>
            </a:r>
            <a:endParaRPr lang="fr-CA" sz="3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44016" y="44624"/>
            <a:ext cx="9180512" cy="1440160"/>
          </a:xfrm>
        </p:spPr>
        <p:txBody>
          <a:bodyPr/>
          <a:lstStyle/>
          <a:p>
            <a:r>
              <a:rPr lang="fr-CA" sz="4400" dirty="0" smtClean="0">
                <a:solidFill>
                  <a:schemeClr val="tx1"/>
                </a:solidFill>
              </a:rPr>
              <a:t>Les exigences du prof &amp; Le site Web</a:t>
            </a:r>
            <a:endParaRPr lang="fr-CA" sz="4400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820472" cy="838944"/>
          </a:xfrm>
        </p:spPr>
        <p:txBody>
          <a:bodyPr>
            <a:noAutofit/>
          </a:bodyPr>
          <a:lstStyle/>
          <a:p>
            <a:r>
              <a:rPr lang="fr-CA" sz="2800" b="1" dirty="0" smtClean="0">
                <a:solidFill>
                  <a:srgbClr val="5F5F5F"/>
                </a:solidFill>
                <a:hlinkClick r:id="rId2"/>
              </a:rPr>
              <a:t>http://mapage.clg.qc.ca/carolineasselin/</a:t>
            </a:r>
            <a:endParaRPr lang="fr-CA" sz="28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26288" y="6288360"/>
            <a:ext cx="838200" cy="381000"/>
          </a:xfrm>
        </p:spPr>
        <p:txBody>
          <a:bodyPr/>
          <a:lstStyle/>
          <a:p>
            <a:pPr>
              <a:defRPr/>
            </a:pPr>
            <a:fld id="{E8C358CB-F8F6-4F73-BD77-BFE7CF8DC6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45882"/>
            <a:ext cx="2952328" cy="166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229600" cy="1143000"/>
          </a:xfrm>
        </p:spPr>
        <p:txBody>
          <a:bodyPr/>
          <a:lstStyle/>
          <a:p>
            <a:r>
              <a:rPr lang="fr-CA" dirty="0" smtClean="0"/>
              <a:t>Ce qu’il vous faut pour suivre le cours…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537321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CA" sz="2400" dirty="0" smtClean="0"/>
              <a:t>Le livre « Anatomie et physiologie humaine 2010 ».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Le recueil de laboratoire (1A14-058).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Le recueil du guide de présentation des travaux en biologie (1A14-061).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Un sarrau pour les laboratoires.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Un cartable pour vous garder bien structuré…</a:t>
            </a:r>
          </a:p>
          <a:p>
            <a:pPr>
              <a:spcAft>
                <a:spcPts val="600"/>
              </a:spcAft>
            </a:pPr>
            <a:r>
              <a:rPr lang="fr-CA" sz="2400" b="1" cap="small" dirty="0" smtClean="0"/>
              <a:t>Une grande curiosité.</a:t>
            </a:r>
          </a:p>
          <a:p>
            <a:pPr>
              <a:spcAft>
                <a:spcPts val="600"/>
              </a:spcAft>
            </a:pPr>
            <a:r>
              <a:rPr lang="fr-CA" sz="2400" b="1" cap="small" dirty="0" smtClean="0"/>
              <a:t>Une soif de savoir.</a:t>
            </a:r>
          </a:p>
          <a:p>
            <a:pPr>
              <a:spcAft>
                <a:spcPts val="600"/>
              </a:spcAft>
            </a:pPr>
            <a:r>
              <a:rPr lang="fr-CA" sz="2400" b="1" cap="small" dirty="0" smtClean="0"/>
              <a:t>Vouloir participer et avoir du plaisir.</a:t>
            </a:r>
          </a:p>
          <a:p>
            <a:pPr>
              <a:spcAft>
                <a:spcPts val="600"/>
              </a:spcAft>
            </a:pPr>
            <a:r>
              <a:rPr lang="fr-CA" sz="2400" b="1" cap="small" dirty="0" smtClean="0"/>
              <a:t>Vouloir partager vos idées, vos points de vue ainsi que vos connaissances avec les autres.</a:t>
            </a:r>
          </a:p>
          <a:p>
            <a:pPr>
              <a:spcAft>
                <a:spcPts val="600"/>
              </a:spcAft>
            </a:pP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E35AF-A8D6-412C-8AC1-981129CF7225}" type="slidenum">
              <a:rPr lang="fr-CA" smtClean="0"/>
              <a:pPr/>
              <a:t>7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62" y="260649"/>
            <a:ext cx="184363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6024" y="0"/>
            <a:ext cx="8927976" cy="1340768"/>
          </a:xfrm>
        </p:spPr>
        <p:txBody>
          <a:bodyPr/>
          <a:lstStyle/>
          <a:p>
            <a:pPr algn="l"/>
            <a:r>
              <a:rPr lang="fr-CA" sz="3600" b="1" cap="small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présentation des participants</a:t>
            </a:r>
            <a:endParaRPr lang="fr-CA" sz="3600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7C23797-2301-457E-8780-6CFC4197D24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7560840" cy="43490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122985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faites-vous de vos temps libres?</a:t>
            </a:r>
          </a:p>
          <a:p>
            <a:r>
              <a:rPr lang="fr-CA" sz="24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aspirez à pratiquer quelle profession?</a:t>
            </a:r>
            <a:endParaRPr lang="fr-CA" sz="2400" b="1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91</Words>
  <Application>Microsoft Office PowerPoint</Application>
  <PresentationFormat>Affichage à l'écran (4:3)</PresentationFormat>
  <Paragraphs>36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Plan de match</vt:lpstr>
      <vt:lpstr>Qui vous enseignera cette session-ci?</vt:lpstr>
      <vt:lpstr>Présentation sommaire du plan de cours</vt:lpstr>
      <vt:lpstr>Calendrier du Module I  le système digestif, musculaire et squelettique</vt:lpstr>
      <vt:lpstr>Les exigences du prof &amp; Le site Web</vt:lpstr>
      <vt:lpstr>Ce qu’il vous faut pour suivre le cours…</vt:lpstr>
      <vt:lpstr>La présentation des participants</vt:lpstr>
    </vt:vector>
  </TitlesOfParts>
  <Company>CLG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</dc:creator>
  <cp:lastModifiedBy>xpdep</cp:lastModifiedBy>
  <cp:revision>223</cp:revision>
  <cp:lastPrinted>2014-08-21T00:02:02Z</cp:lastPrinted>
  <dcterms:created xsi:type="dcterms:W3CDTF">2009-12-23T17:39:17Z</dcterms:created>
  <dcterms:modified xsi:type="dcterms:W3CDTF">2014-08-22T13:22:12Z</dcterms:modified>
</cp:coreProperties>
</file>