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217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266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398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17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602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75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178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129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328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052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537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F4DC-FB2C-4F08-9FD8-F3543A4ED239}" type="datetimeFigureOut">
              <a:rPr lang="fr-CA" smtClean="0"/>
              <a:t>2014-09-15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81825-ECD5-4FF5-9531-6B37E030ADE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232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natomie comparée intestin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 l="44293" t="11011"/>
          <a:stretch>
            <a:fillRect/>
          </a:stretch>
        </p:blipFill>
        <p:spPr bwMode="auto">
          <a:xfrm>
            <a:off x="3492500" y="981075"/>
            <a:ext cx="3854450" cy="566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0825" y="115888"/>
            <a:ext cx="871378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CA" sz="4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Adaptation gros intestin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0825" y="4221163"/>
            <a:ext cx="33131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3175">
              <a:lnSpc>
                <a:spcPct val="90000"/>
              </a:lnSpc>
              <a:spcBef>
                <a:spcPct val="20000"/>
              </a:spcBef>
              <a:buClr>
                <a:srgbClr val="006699"/>
              </a:buClr>
              <a:buFont typeface="Wingdings" pitchFamily="2" charset="2"/>
              <a:buNone/>
              <a:defRPr/>
            </a:pPr>
            <a:r>
              <a:rPr lang="fr-CA" sz="26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Les herbivores ont un intestin plus long et un </a:t>
            </a:r>
            <a:r>
              <a:rPr lang="fr-CA" sz="2600" dirty="0" err="1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caecum</a:t>
            </a:r>
            <a:r>
              <a:rPr lang="fr-CA" sz="26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plus développé que les carnivores.</a:t>
            </a: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241548" y="1484784"/>
            <a:ext cx="4762500" cy="2592288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spcBef>
                <a:spcPts val="700"/>
              </a:spcBef>
              <a:spcAft>
                <a:spcPts val="120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Estomac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  <a:p>
            <a:pPr marL="514350" indent="-514350" fontAlgn="auto">
              <a:spcBef>
                <a:spcPts val="700"/>
              </a:spcBef>
              <a:spcAft>
                <a:spcPts val="1200"/>
              </a:spcAft>
              <a:buClr>
                <a:schemeClr val="accent2"/>
              </a:buClr>
              <a:buSzPct val="60000"/>
            </a:pPr>
            <a:r>
              <a:rPr lang="en-US" sz="2800" b="1" dirty="0" smtClean="0">
                <a:latin typeface="Verdana" pitchFamily="34" charset="0"/>
              </a:rPr>
              <a:t>2.	</a:t>
            </a:r>
            <a:r>
              <a:rPr lang="en-US" sz="2800" b="1" dirty="0" err="1" smtClean="0">
                <a:latin typeface="Verdana" pitchFamily="34" charset="0"/>
              </a:rPr>
              <a:t>Intestin</a:t>
            </a:r>
            <a:r>
              <a:rPr lang="en-US" sz="2800" b="1" dirty="0" smtClean="0">
                <a:latin typeface="Verdana" pitchFamily="34" charset="0"/>
              </a:rPr>
              <a:t> </a:t>
            </a:r>
            <a:r>
              <a:rPr lang="en-US" sz="2800" b="1" dirty="0" err="1" smtClean="0">
                <a:latin typeface="Verdana" pitchFamily="34" charset="0"/>
              </a:rPr>
              <a:t>grêle</a:t>
            </a:r>
            <a:endParaRPr lang="en-US" sz="2800" b="1" dirty="0" smtClean="0">
              <a:latin typeface="Verdana" pitchFamily="34" charset="0"/>
            </a:endParaRPr>
          </a:p>
          <a:p>
            <a:pPr marL="514350" indent="-514350" fontAlgn="auto">
              <a:spcBef>
                <a:spcPts val="700"/>
              </a:spcBef>
              <a:spcAft>
                <a:spcPts val="1200"/>
              </a:spcAft>
              <a:buClr>
                <a:schemeClr val="accent2"/>
              </a:buClr>
              <a:buSzPct val="60000"/>
            </a:pPr>
            <a:r>
              <a:rPr lang="en-US" sz="2800" b="1" dirty="0" smtClean="0">
                <a:latin typeface="Verdana" pitchFamily="34" charset="0"/>
              </a:rPr>
              <a:t>3.  </a:t>
            </a:r>
            <a:r>
              <a:rPr lang="en-US" sz="2800" b="1" dirty="0" err="1" smtClean="0">
                <a:latin typeface="Verdana" pitchFamily="34" charset="0"/>
              </a:rPr>
              <a:t>C</a:t>
            </a:r>
            <a:r>
              <a:rPr lang="en-US" sz="2800" b="1" dirty="0" err="1" smtClean="0">
                <a:latin typeface="Verdana" pitchFamily="34" charset="0"/>
                <a:cs typeface="Arial" charset="0"/>
              </a:rPr>
              <a:t>æ</a:t>
            </a:r>
            <a:r>
              <a:rPr lang="en-US" sz="2800" b="1" dirty="0" err="1" smtClean="0">
                <a:latin typeface="Verdana" pitchFamily="34" charset="0"/>
              </a:rPr>
              <a:t>cum</a:t>
            </a:r>
            <a:endParaRPr lang="en-US" sz="2800" b="1" dirty="0" smtClean="0">
              <a:latin typeface="Verdana" pitchFamily="34" charset="0"/>
            </a:endParaRPr>
          </a:p>
          <a:p>
            <a:pPr marL="514350" indent="-514350" fontAlgn="auto">
              <a:spcBef>
                <a:spcPts val="700"/>
              </a:spcBef>
              <a:spcAft>
                <a:spcPts val="1200"/>
              </a:spcAft>
              <a:buClr>
                <a:schemeClr val="accent2"/>
              </a:buClr>
              <a:buSzPct val="60000"/>
            </a:pPr>
            <a:r>
              <a:rPr lang="en-US" sz="2800" b="1" dirty="0" smtClean="0">
                <a:latin typeface="Verdana" pitchFamily="34" charset="0"/>
              </a:rPr>
              <a:t>4.  Colon</a:t>
            </a:r>
            <a:endParaRPr lang="en-US" sz="2800" b="1" dirty="0" smtClean="0">
              <a:solidFill>
                <a:srgbClr val="FFFF66"/>
              </a:solidFill>
              <a:latin typeface="Verdana" pitchFamily="34" charset="0"/>
            </a:endParaRPr>
          </a:p>
          <a:p>
            <a:pPr marL="514350" indent="-514350" fontAlgn="auto">
              <a:lnSpc>
                <a:spcPct val="1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</a:pPr>
            <a:endParaRPr lang="en-US" sz="2800" b="1" dirty="0" smtClean="0">
              <a:solidFill>
                <a:srgbClr val="FFFF66"/>
              </a:solidFill>
              <a:latin typeface="Arial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17612" y="2062386"/>
            <a:ext cx="47625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endParaRPr lang="en-US" sz="2800" dirty="0">
              <a:solidFill>
                <a:srgbClr val="FFFF66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79512" y="2938686"/>
            <a:ext cx="47625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endParaRPr lang="en-US" sz="2800" dirty="0">
              <a:solidFill>
                <a:srgbClr val="FFFF66"/>
              </a:solidFill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98562" y="3853086"/>
            <a:ext cx="47625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endParaRPr lang="en-US" sz="2800" dirty="0">
              <a:solidFill>
                <a:srgbClr val="FFFF66"/>
              </a:solidFill>
              <a:latin typeface="Arial" charset="0"/>
            </a:endParaRPr>
          </a:p>
        </p:txBody>
      </p:sp>
      <p:sp>
        <p:nvSpPr>
          <p:cNvPr id="11" name="Espace réservé du numéro de diapositive 2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244408" y="6381328"/>
            <a:ext cx="677416" cy="28803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C22005E-848E-4894-AB3D-112370BDA3A2}" type="slidenum">
              <a:rPr lang="en-US" sz="16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</a:t>
            </a:fld>
            <a:endPara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50825" y="115888"/>
            <a:ext cx="8713788" cy="1009650"/>
          </a:xfrm>
        </p:spPr>
        <p:txBody>
          <a:bodyPr/>
          <a:lstStyle/>
          <a:p>
            <a:pPr eaLnBrk="1" hangingPunct="1">
              <a:defRPr/>
            </a:pPr>
            <a:r>
              <a:rPr lang="fr-CA" dirty="0" smtClean="0"/>
              <a:t>Adaptation du tube digestif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07950" y="1052513"/>
            <a:ext cx="4319588" cy="51847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fr-CA" sz="2800" dirty="0" smtClean="0"/>
              <a:t>Les </a:t>
            </a:r>
            <a:r>
              <a:rPr lang="fr-CA" sz="2800" b="1" dirty="0" smtClean="0"/>
              <a:t>herbivores</a:t>
            </a:r>
            <a:r>
              <a:rPr lang="fr-CA" sz="2800" dirty="0" smtClean="0"/>
              <a:t> ont un </a:t>
            </a:r>
            <a:r>
              <a:rPr lang="fr-CA" sz="2800" b="1" dirty="0" smtClean="0"/>
              <a:t>intestin plus long </a:t>
            </a:r>
            <a:r>
              <a:rPr lang="fr-CA" sz="2800" dirty="0" smtClean="0"/>
              <a:t>et </a:t>
            </a:r>
            <a:r>
              <a:rPr lang="fr-CA" sz="2800" b="1" dirty="0" smtClean="0"/>
              <a:t>cæcum</a:t>
            </a:r>
            <a:r>
              <a:rPr lang="fr-CA" sz="2800" dirty="0" smtClean="0"/>
              <a:t> plus développé que les </a:t>
            </a:r>
            <a:r>
              <a:rPr lang="fr-CA" sz="2800" b="1" dirty="0" smtClean="0"/>
              <a:t>carnivores</a:t>
            </a:r>
            <a:r>
              <a:rPr lang="fr-CA" sz="2800" dirty="0" smtClean="0"/>
              <a:t> 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fr-CA" sz="2400" dirty="0" smtClean="0"/>
              <a:t>produits végétaux sont </a:t>
            </a:r>
            <a:r>
              <a:rPr lang="fr-CA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plus difficiles </a:t>
            </a:r>
            <a:r>
              <a:rPr lang="fr-CA" sz="2400" dirty="0" smtClean="0"/>
              <a:t>à digérer que la viande.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fr-CA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prolonge la digestion 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fr-CA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↑ </a:t>
            </a:r>
            <a:r>
              <a:rPr lang="fr-CA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surface d’absorption </a:t>
            </a:r>
            <a:r>
              <a:rPr lang="fr-CA" sz="2400" dirty="0" smtClean="0"/>
              <a:t>des nutriments</a:t>
            </a:r>
          </a:p>
        </p:txBody>
      </p:sp>
      <p:pic>
        <p:nvPicPr>
          <p:cNvPr id="329732" name="Picture 4" descr="Figure_41-27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975" t="14828" r="24478" b="15359"/>
          <a:stretch>
            <a:fillRect/>
          </a:stretch>
        </p:blipFill>
        <p:spPr bwMode="auto">
          <a:xfrm>
            <a:off x="4427538" y="1125538"/>
            <a:ext cx="4537075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2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8244408" y="6381328"/>
            <a:ext cx="677416" cy="28803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C22005E-848E-4894-AB3D-112370BDA3A2}" type="slidenum">
              <a:rPr lang="en-US" sz="1600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</a:t>
            </a:fld>
            <a:endPara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0" grpId="0"/>
      <p:bldP spid="32973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Affichage à l'écran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Adaptation du tube digestif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xpdep</dc:creator>
  <cp:lastModifiedBy>xpdep</cp:lastModifiedBy>
  <cp:revision>1</cp:revision>
  <dcterms:created xsi:type="dcterms:W3CDTF">2014-09-16T02:08:26Z</dcterms:created>
  <dcterms:modified xsi:type="dcterms:W3CDTF">2014-09-16T02:10:09Z</dcterms:modified>
</cp:coreProperties>
</file>