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notesSlides/notesSlide1.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notesSlides/notesSlide2.xml" ContentType="application/vnd.openxmlformats-officedocument.presentationml.notesSlide+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notesSlides/notesSlide3.xml" ContentType="application/vnd.openxmlformats-officedocument.presentationml.notesSlide+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notesSlides/notesSlide4.xml" ContentType="application/vnd.openxmlformats-officedocument.presentationml.notesSlide+xml"/>
  <Override PartName="/ppt/tags/tag50.xml" ContentType="application/vnd.openxmlformats-officedocument.presentationml.tags+xml"/>
  <Override PartName="/ppt/tags/tag51.xml" ContentType="application/vnd.openxmlformats-officedocument.presentationml.tags+xml"/>
  <Override PartName="/ppt/notesSlides/notesSlide5.xml" ContentType="application/vnd.openxmlformats-officedocument.presentationml.notesSlide+xml"/>
  <Override PartName="/ppt/tags/tag52.xml" ContentType="application/vnd.openxmlformats-officedocument.presentationml.tags+xml"/>
  <Override PartName="/ppt/tags/tag53.xml" ContentType="application/vnd.openxmlformats-officedocument.presentationml.tags+xml"/>
  <Override PartName="/ppt/notesSlides/notesSlide6.xml" ContentType="application/vnd.openxmlformats-officedocument.presentationml.notesSlide+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notesSlides/notesSlide7.xml" ContentType="application/vnd.openxmlformats-officedocument.presentationml.notesSlide+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notesSlides/notesSlide8.xml" ContentType="application/vnd.openxmlformats-officedocument.presentationml.notesSlide+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notesSlides/notesSlide9.xml" ContentType="application/vnd.openxmlformats-officedocument.presentationml.notesSlide+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notesSlides/notesSlide10.xml" ContentType="application/vnd.openxmlformats-officedocument.presentationml.notesSlide+xml"/>
  <Override PartName="/ppt/tags/tag71.xml" ContentType="application/vnd.openxmlformats-officedocument.presentationml.tags+xml"/>
  <Override PartName="/ppt/tags/tag72.xml" ContentType="application/vnd.openxmlformats-officedocument.presentationml.tags+xml"/>
  <Override PartName="/ppt/notesSlides/notesSlide11.xml" ContentType="application/vnd.openxmlformats-officedocument.presentationml.notesSlide+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notesSlides/notesSlide12.xml" ContentType="application/vnd.openxmlformats-officedocument.presentationml.notesSlide+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notesSlides/notesSlide13.xml" ContentType="application/vnd.openxmlformats-officedocument.presentationml.notesSlide+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notesSlides/notesSlide14.xml" ContentType="application/vnd.openxmlformats-officedocument.presentationml.notesSlide+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notesSlides/notesSlide15.xml" ContentType="application/vnd.openxmlformats-officedocument.presentationml.notesSlide+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notesSlides/notesSlide16.xml" ContentType="application/vnd.openxmlformats-officedocument.presentationml.notesSlide+xml"/>
  <Override PartName="/ppt/tags/tag130.xml" ContentType="application/vnd.openxmlformats-officedocument.presentationml.tags+xml"/>
  <Override PartName="/ppt/tags/tag131.xml" ContentType="application/vnd.openxmlformats-officedocument.presentationml.tags+xml"/>
  <Override PartName="/ppt/notesSlides/notesSlide17.xml" ContentType="application/vnd.openxmlformats-officedocument.presentationml.notesSlide+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notesSlides/notesSlide18.xml" ContentType="application/vnd.openxmlformats-officedocument.presentationml.notesSlide+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notesSlides/notesSlide19.xml" ContentType="application/vnd.openxmlformats-officedocument.presentationml.notesSlide+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1.xml" ContentType="application/vnd.openxmlformats-officedocument.drawingml.chart+xml"/>
  <Override PartName="/ppt/tags/tag151.xml" ContentType="application/vnd.openxmlformats-officedocument.presentationml.tags+xml"/>
  <Override PartName="/ppt/tags/tag152.xml" ContentType="application/vnd.openxmlformats-officedocument.presentationml.tags+xml"/>
  <Override PartName="/ppt/notesSlides/notesSlide22.xml" ContentType="application/vnd.openxmlformats-officedocument.presentationml.notesSlide+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notesSlides/notesSlide23.xml" ContentType="application/vnd.openxmlformats-officedocument.presentationml.notesSlide+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notesSlides/notesSlide24.xml" ContentType="application/vnd.openxmlformats-officedocument.presentationml.notesSlide+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notesSlides/notesSlide27.xml" ContentType="application/vnd.openxmlformats-officedocument.presentationml.notesSlide+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notesSlides/notesSlide28.xml" ContentType="application/vnd.openxmlformats-officedocument.presentationml.notesSlide+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notesSlides/notesSlide29.xml" ContentType="application/vnd.openxmlformats-officedocument.presentationml.notesSlide+xml"/>
  <Override PartName="/ppt/tags/tag203.xml" ContentType="application/vnd.openxmlformats-officedocument.presentationml.tags+xml"/>
  <Override PartName="/ppt/tags/tag204.xml" ContentType="application/vnd.openxmlformats-officedocument.presentationml.tags+xml"/>
  <Override PartName="/ppt/notesSlides/notesSlide30.xml" ContentType="application/vnd.openxmlformats-officedocument.presentationml.notesSlide+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notesSlides/notesSlide31.xml" ContentType="application/vnd.openxmlformats-officedocument.presentationml.notesSlide+xml"/>
  <Override PartName="/ppt/tags/tag208.xml" ContentType="application/vnd.openxmlformats-officedocument.presentationml.tags+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notesMasterIdLst>
    <p:notesMasterId r:id="rId51"/>
  </p:notesMasterIdLst>
  <p:sldIdLst>
    <p:sldId id="256" r:id="rId2"/>
    <p:sldId id="259" r:id="rId3"/>
    <p:sldId id="310" r:id="rId4"/>
    <p:sldId id="264" r:id="rId5"/>
    <p:sldId id="273" r:id="rId6"/>
    <p:sldId id="313" r:id="rId7"/>
    <p:sldId id="309" r:id="rId8"/>
    <p:sldId id="267" r:id="rId9"/>
    <p:sldId id="268" r:id="rId10"/>
    <p:sldId id="287" r:id="rId11"/>
    <p:sldId id="288" r:id="rId12"/>
    <p:sldId id="289" r:id="rId13"/>
    <p:sldId id="291" r:id="rId14"/>
    <p:sldId id="271" r:id="rId15"/>
    <p:sldId id="308" r:id="rId16"/>
    <p:sldId id="296" r:id="rId17"/>
    <p:sldId id="295" r:id="rId18"/>
    <p:sldId id="278" r:id="rId19"/>
    <p:sldId id="279" r:id="rId20"/>
    <p:sldId id="280" r:id="rId21"/>
    <p:sldId id="283" r:id="rId22"/>
    <p:sldId id="284" r:id="rId23"/>
    <p:sldId id="274" r:id="rId24"/>
    <p:sldId id="275" r:id="rId25"/>
    <p:sldId id="276" r:id="rId26"/>
    <p:sldId id="311" r:id="rId27"/>
    <p:sldId id="299" r:id="rId28"/>
    <p:sldId id="312" r:id="rId29"/>
    <p:sldId id="301" r:id="rId30"/>
    <p:sldId id="302" r:id="rId31"/>
    <p:sldId id="323" r:id="rId32"/>
    <p:sldId id="324" r:id="rId33"/>
    <p:sldId id="305" r:id="rId34"/>
    <p:sldId id="306" r:id="rId35"/>
    <p:sldId id="314" r:id="rId36"/>
    <p:sldId id="377" r:id="rId37"/>
    <p:sldId id="272" r:id="rId38"/>
    <p:sldId id="325" r:id="rId39"/>
    <p:sldId id="335" r:id="rId40"/>
    <p:sldId id="376" r:id="rId41"/>
    <p:sldId id="339" r:id="rId42"/>
    <p:sldId id="328" r:id="rId43"/>
    <p:sldId id="297" r:id="rId44"/>
    <p:sldId id="329" r:id="rId45"/>
    <p:sldId id="330" r:id="rId46"/>
    <p:sldId id="331" r:id="rId47"/>
    <p:sldId id="337" r:id="rId48"/>
    <p:sldId id="375" r:id="rId49"/>
    <p:sldId id="378" r:id="rId50"/>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CC00"/>
    <a:srgbClr val="009900"/>
    <a:srgbClr val="FF0000"/>
    <a:srgbClr val="FF3399"/>
    <a:srgbClr val="000000"/>
    <a:srgbClr val="DDDDDD"/>
    <a:srgbClr val="0099FF"/>
    <a:srgbClr val="66CCFF"/>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376" autoAdjust="0"/>
    <p:restoredTop sz="79218" autoAdjust="0"/>
  </p:normalViewPr>
  <p:slideViewPr>
    <p:cSldViewPr>
      <p:cViewPr>
        <p:scale>
          <a:sx n="66" d="100"/>
          <a:sy n="66" d="100"/>
        </p:scale>
        <p:origin x="-522" y="-15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fr-CA"/>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1196390682790526"/>
          <c:y val="0.11477629320012681"/>
          <c:w val="0.68569732209455725"/>
          <c:h val="0.74382563362980902"/>
        </c:manualLayout>
      </c:layout>
      <c:pieChart>
        <c:varyColors val="1"/>
        <c:ser>
          <c:idx val="0"/>
          <c:order val="0"/>
          <c:tx>
            <c:strRef>
              <c:f>Feuil1!$B$1</c:f>
              <c:strCache>
                <c:ptCount val="1"/>
                <c:pt idx="0">
                  <c:v>Ventes</c:v>
                </c:pt>
              </c:strCache>
            </c:strRef>
          </c:tx>
          <c:explosion val="32"/>
          <c:dPt>
            <c:idx val="0"/>
            <c:bubble3D val="0"/>
            <c:explosion val="36"/>
          </c:dPt>
          <c:dPt>
            <c:idx val="1"/>
            <c:bubble3D val="0"/>
            <c:spPr>
              <a:solidFill>
                <a:srgbClr val="FFAFD1"/>
              </a:solidFill>
            </c:spPr>
          </c:dPt>
          <c:cat>
            <c:strRef>
              <c:f>Feuil1!$A$2:$A$5</c:f>
              <c:strCache>
                <c:ptCount val="2"/>
                <c:pt idx="0">
                  <c:v>Eau</c:v>
                </c:pt>
                <c:pt idx="1">
                  <c:v>Soluté</c:v>
                </c:pt>
              </c:strCache>
            </c:strRef>
          </c:cat>
          <c:val>
            <c:numRef>
              <c:f>Feuil1!$B$2:$B$5</c:f>
              <c:numCache>
                <c:formatCode>General</c:formatCode>
                <c:ptCount val="4"/>
                <c:pt idx="0">
                  <c:v>99</c:v>
                </c:pt>
                <c:pt idx="1">
                  <c:v>1</c:v>
                </c:pt>
              </c:numCache>
            </c:numRef>
          </c:val>
        </c:ser>
        <c:dLbls>
          <c:showLegendKey val="0"/>
          <c:showVal val="0"/>
          <c:showCatName val="0"/>
          <c:showSerName val="0"/>
          <c:showPercent val="0"/>
          <c:showBubbleSize val="0"/>
          <c:showLeaderLines val="1"/>
        </c:dLbls>
        <c:firstSliceAng val="0"/>
      </c:pieChart>
    </c:plotArea>
    <c:legend>
      <c:legendPos val="r"/>
      <c:legendEntry>
        <c:idx val="2"/>
        <c:delete val="1"/>
      </c:legendEntry>
      <c:legendEntry>
        <c:idx val="3"/>
        <c:delete val="1"/>
      </c:legendEntry>
      <c:layout/>
      <c:overlay val="0"/>
      <c:txPr>
        <a:bodyPr/>
        <a:lstStyle/>
        <a:p>
          <a:pPr>
            <a:defRPr b="1">
              <a:latin typeface="Tempus Sans ITC" pitchFamily="82" charset="0"/>
            </a:defRPr>
          </a:pPr>
          <a:endParaRPr lang="fr-FR"/>
        </a:p>
      </c:txPr>
    </c:legend>
    <c:plotVisOnly val="1"/>
    <c:dispBlanksAs val="gap"/>
    <c:showDLblsOverMax val="0"/>
  </c:chart>
  <c:txPr>
    <a:bodyPr/>
    <a:lstStyle/>
    <a:p>
      <a:pPr>
        <a:defRPr sz="1800"/>
      </a:pPr>
      <a:endParaRPr lang="fr-FR"/>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CA"/>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3C71C2E-290D-4795-A2D4-BAD8DB5A7D9C}" type="datetimeFigureOut">
              <a:rPr lang="fr-CA" smtClean="0"/>
              <a:t>2014-08-23</a:t>
            </a:fld>
            <a:endParaRPr lang="fr-CA"/>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CA"/>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CA"/>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FEA3614-CF87-4BF7-923D-07B6A968E4BA}" type="slidenum">
              <a:rPr lang="fr-CA" smtClean="0"/>
              <a:t>‹N°›</a:t>
            </a:fld>
            <a:endParaRPr lang="fr-CA"/>
          </a:p>
        </p:txBody>
      </p:sp>
    </p:spTree>
    <p:extLst>
      <p:ext uri="{BB962C8B-B14F-4D97-AF65-F5344CB8AC3E}">
        <p14:creationId xmlns:p14="http://schemas.microsoft.com/office/powerpoint/2010/main" val="17682375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Espace réservé de l'image des diapositives 1"/>
          <p:cNvSpPr>
            <a:spLocks noGrp="1" noRot="1" noChangeAspect="1" noTextEdit="1"/>
          </p:cNvSpPr>
          <p:nvPr>
            <p:ph type="sldImg"/>
          </p:nvPr>
        </p:nvSpPr>
        <p:spPr>
          <a:ln/>
        </p:spPr>
      </p:sp>
      <p:sp>
        <p:nvSpPr>
          <p:cNvPr id="117763" name="Espace réservé des commentaires 2"/>
          <p:cNvSpPr>
            <a:spLocks noGrp="1"/>
          </p:cNvSpPr>
          <p:nvPr>
            <p:ph type="body" idx="1"/>
          </p:nvPr>
        </p:nvSpPr>
        <p:spPr>
          <a:noFill/>
          <a:ln/>
        </p:spPr>
        <p:txBody>
          <a:bodyPr/>
          <a:lstStyle/>
          <a:p>
            <a:endParaRPr lang="fr-CA" dirty="0" smtClean="0"/>
          </a:p>
        </p:txBody>
      </p:sp>
      <p:sp>
        <p:nvSpPr>
          <p:cNvPr id="117764" name="Espace réservé du numéro de diapositive 3"/>
          <p:cNvSpPr>
            <a:spLocks noGrp="1"/>
          </p:cNvSpPr>
          <p:nvPr>
            <p:ph type="sldNum" sz="quarter" idx="5"/>
          </p:nvPr>
        </p:nvSpPr>
        <p:spPr>
          <a:noFill/>
        </p:spPr>
        <p:txBody>
          <a:bodyPr/>
          <a:lstStyle/>
          <a:p>
            <a:fld id="{36AB22FF-45EC-4D60-B9CA-8C4AD7593006}" type="slidenum">
              <a:rPr lang="fr-CA" smtClean="0"/>
              <a:pPr/>
              <a:t>4</a:t>
            </a:fld>
            <a:endParaRPr lang="fr-CA"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p:spPr>
        <p:txBody>
          <a:bodyPr/>
          <a:lstStyle/>
          <a:p>
            <a:fld id="{6C864C6B-1853-4593-9635-E9E19657C45B}" type="slidenum">
              <a:rPr lang="fr-CA" smtClean="0"/>
              <a:pPr/>
              <a:t>20</a:t>
            </a:fld>
            <a:endParaRPr lang="fr-CA" smtClean="0"/>
          </a:p>
        </p:txBody>
      </p:sp>
      <p:sp>
        <p:nvSpPr>
          <p:cNvPr id="126979" name="Rectangle 2"/>
          <p:cNvSpPr>
            <a:spLocks noGrp="1" noRot="1" noChangeAspect="1" noChangeArrowheads="1" noTextEdit="1"/>
          </p:cNvSpPr>
          <p:nvPr>
            <p:ph type="sldImg"/>
          </p:nvPr>
        </p:nvSpPr>
        <p:spPr>
          <a:ln/>
        </p:spPr>
      </p:sp>
      <p:sp>
        <p:nvSpPr>
          <p:cNvPr id="126980" name="Rectangle 3"/>
          <p:cNvSpPr>
            <a:spLocks noGrp="1" noChangeArrowheads="1"/>
          </p:cNvSpPr>
          <p:nvPr>
            <p:ph type="body" idx="1"/>
          </p:nvPr>
        </p:nvSpPr>
        <p:spPr>
          <a:noFill/>
          <a:ln/>
        </p:spPr>
        <p:txBody>
          <a:bodyPr/>
          <a:lstStyle/>
          <a:p>
            <a:pPr eaLnBrk="1" hangingPunct="1"/>
            <a:endParaRPr lang="fr-CA" dirty="0" smtClean="0">
              <a:sym typeface="Wingdings" pitchFamily="2" charset="2"/>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p:spPr>
        <p:txBody>
          <a:bodyPr/>
          <a:lstStyle/>
          <a:p>
            <a:fld id="{CAC440F0-EEA6-4E06-B215-3B3A51787475}" type="slidenum">
              <a:rPr lang="fr-CA" smtClean="0"/>
              <a:pPr/>
              <a:t>21</a:t>
            </a:fld>
            <a:endParaRPr lang="fr-CA" smtClean="0"/>
          </a:p>
        </p:txBody>
      </p:sp>
      <p:sp>
        <p:nvSpPr>
          <p:cNvPr id="130051" name="Rectangle 2"/>
          <p:cNvSpPr>
            <a:spLocks noGrp="1" noRot="1" noChangeAspect="1" noChangeArrowheads="1" noTextEdit="1"/>
          </p:cNvSpPr>
          <p:nvPr>
            <p:ph type="sldImg"/>
          </p:nvPr>
        </p:nvSpPr>
        <p:spPr>
          <a:ln/>
        </p:spPr>
      </p:sp>
      <p:sp>
        <p:nvSpPr>
          <p:cNvPr id="130052" name="Rectangle 3"/>
          <p:cNvSpPr>
            <a:spLocks noGrp="1" noChangeArrowheads="1"/>
          </p:cNvSpPr>
          <p:nvPr>
            <p:ph type="body" idx="1"/>
          </p:nvPr>
        </p:nvSpPr>
        <p:spPr>
          <a:noFill/>
          <a:ln/>
        </p:spPr>
        <p:txBody>
          <a:bodyPr/>
          <a:lstStyle/>
          <a:p>
            <a:pPr eaLnBrk="1" hangingPunct="1"/>
            <a:endParaRPr lang="fr-CA" dirty="0" smtClean="0">
              <a:sym typeface="Wingdings" pitchFamily="2" charset="2"/>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Espace réservé de l'image des diapositives 1"/>
          <p:cNvSpPr>
            <a:spLocks noGrp="1" noRot="1" noChangeAspect="1" noTextEdit="1"/>
          </p:cNvSpPr>
          <p:nvPr>
            <p:ph type="sldImg"/>
          </p:nvPr>
        </p:nvSpPr>
        <p:spPr>
          <a:ln/>
        </p:spPr>
      </p:sp>
      <p:sp>
        <p:nvSpPr>
          <p:cNvPr id="131075" name="Espace réservé des commentaires 2"/>
          <p:cNvSpPr>
            <a:spLocks noGrp="1"/>
          </p:cNvSpPr>
          <p:nvPr>
            <p:ph type="body" idx="1"/>
          </p:nvPr>
        </p:nvSpPr>
        <p:spPr>
          <a:noFill/>
          <a:ln/>
        </p:spPr>
        <p:txBody>
          <a:bodyPr/>
          <a:lstStyle/>
          <a:p>
            <a:r>
              <a:rPr lang="fr-CA" smtClean="0"/>
              <a:t>GAUCHE :</a:t>
            </a:r>
          </a:p>
          <a:p>
            <a:pPr>
              <a:buFontTx/>
              <a:buChar char="•"/>
            </a:pPr>
            <a:r>
              <a:rPr lang="fr-CA" smtClean="0"/>
              <a:t> Quand on ouvre la cavité abdominale (sous les muscles), on retrouve le péritoine.</a:t>
            </a:r>
          </a:p>
          <a:p>
            <a:pPr>
              <a:buFontTx/>
              <a:buChar char="•"/>
            </a:pPr>
            <a:r>
              <a:rPr lang="fr-CA" smtClean="0"/>
              <a:t> Si on coupe le péritoine, on tombe sur le grand omentum.</a:t>
            </a:r>
          </a:p>
          <a:p>
            <a:pPr>
              <a:buFontTx/>
              <a:buChar char="•"/>
            </a:pPr>
            <a:r>
              <a:rPr lang="fr-CA" smtClean="0"/>
              <a:t> Si on soulève le foie, on voit le petit omentum rattaché à l’estomac.</a:t>
            </a:r>
          </a:p>
          <a:p>
            <a:r>
              <a:rPr lang="fr-CA" smtClean="0"/>
              <a:t>DROITE :</a:t>
            </a:r>
          </a:p>
          <a:p>
            <a:pPr>
              <a:buFontTx/>
              <a:buChar char="•"/>
            </a:pPr>
            <a:r>
              <a:rPr lang="fr-CA" smtClean="0"/>
              <a:t> Si on soulève le grand omentum et qu’on sort un peu l’intestin grêle, on peut voir le mésentère qui le maintien replié.</a:t>
            </a:r>
          </a:p>
        </p:txBody>
      </p:sp>
      <p:sp>
        <p:nvSpPr>
          <p:cNvPr id="131076" name="Espace réservé du numéro de diapositive 3"/>
          <p:cNvSpPr>
            <a:spLocks noGrp="1"/>
          </p:cNvSpPr>
          <p:nvPr>
            <p:ph type="sldNum" sz="quarter" idx="5"/>
          </p:nvPr>
        </p:nvSpPr>
        <p:spPr>
          <a:noFill/>
        </p:spPr>
        <p:txBody>
          <a:bodyPr/>
          <a:lstStyle/>
          <a:p>
            <a:fld id="{4D9E0176-B401-4A97-8825-CED5CA4F063E}" type="slidenum">
              <a:rPr lang="fr-CA" smtClean="0"/>
              <a:pPr/>
              <a:t>22</a:t>
            </a:fld>
            <a:endParaRPr lang="fr-CA"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CA" dirty="0"/>
          </a:p>
        </p:txBody>
      </p:sp>
      <p:sp>
        <p:nvSpPr>
          <p:cNvPr id="4" name="Espace réservé du numéro de diapositive 3"/>
          <p:cNvSpPr>
            <a:spLocks noGrp="1"/>
          </p:cNvSpPr>
          <p:nvPr>
            <p:ph type="sldNum" sz="quarter" idx="10"/>
          </p:nvPr>
        </p:nvSpPr>
        <p:spPr/>
        <p:txBody>
          <a:bodyPr/>
          <a:lstStyle/>
          <a:p>
            <a:pPr>
              <a:defRPr/>
            </a:pPr>
            <a:fld id="{624AD6F6-6E2C-41A5-95E2-1C37DF16A5CB}" type="slidenum">
              <a:rPr lang="fr-FR" smtClean="0"/>
              <a:pPr>
                <a:defRPr/>
              </a:pPr>
              <a:t>23</a:t>
            </a:fld>
            <a:endParaRPr lang="fr-F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CA" dirty="0"/>
          </a:p>
        </p:txBody>
      </p:sp>
      <p:sp>
        <p:nvSpPr>
          <p:cNvPr id="4" name="Espace réservé du numéro de diapositive 3"/>
          <p:cNvSpPr>
            <a:spLocks noGrp="1"/>
          </p:cNvSpPr>
          <p:nvPr>
            <p:ph type="sldNum" sz="quarter" idx="10"/>
          </p:nvPr>
        </p:nvSpPr>
        <p:spPr/>
        <p:txBody>
          <a:bodyPr/>
          <a:lstStyle/>
          <a:p>
            <a:pPr>
              <a:defRPr/>
            </a:pPr>
            <a:fld id="{624AD6F6-6E2C-41A5-95E2-1C37DF16A5CB}" type="slidenum">
              <a:rPr lang="fr-FR" smtClean="0"/>
              <a:pPr>
                <a:defRPr/>
              </a:pPr>
              <a:t>24</a:t>
            </a:fld>
            <a:endParaRPr lang="fr-F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Espace réservé de l'image des diapositives 1"/>
          <p:cNvSpPr>
            <a:spLocks noGrp="1" noRot="1" noChangeAspect="1" noTextEdit="1"/>
          </p:cNvSpPr>
          <p:nvPr>
            <p:ph type="sldImg"/>
          </p:nvPr>
        </p:nvSpPr>
        <p:spPr>
          <a:ln/>
        </p:spPr>
      </p:sp>
      <p:sp>
        <p:nvSpPr>
          <p:cNvPr id="132099" name="Espace réservé des commentaires 2"/>
          <p:cNvSpPr>
            <a:spLocks noGrp="1"/>
          </p:cNvSpPr>
          <p:nvPr>
            <p:ph type="body" idx="1"/>
          </p:nvPr>
        </p:nvSpPr>
        <p:spPr>
          <a:noFill/>
          <a:ln/>
        </p:spPr>
        <p:txBody>
          <a:bodyPr/>
          <a:lstStyle/>
          <a:p>
            <a:endParaRPr lang="fr-CA" dirty="0" smtClean="0"/>
          </a:p>
        </p:txBody>
      </p:sp>
      <p:sp>
        <p:nvSpPr>
          <p:cNvPr id="132100" name="Espace réservé du numéro de diapositive 3"/>
          <p:cNvSpPr>
            <a:spLocks noGrp="1"/>
          </p:cNvSpPr>
          <p:nvPr>
            <p:ph type="sldNum" sz="quarter" idx="5"/>
          </p:nvPr>
        </p:nvSpPr>
        <p:spPr>
          <a:noFill/>
        </p:spPr>
        <p:txBody>
          <a:bodyPr/>
          <a:lstStyle/>
          <a:p>
            <a:fld id="{E5504199-E1F6-4B2F-B8D7-64A16C1B35D1}" type="slidenum">
              <a:rPr lang="fr-CA" smtClean="0"/>
              <a:pPr/>
              <a:t>25</a:t>
            </a:fld>
            <a:endParaRPr lang="fr-CA"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p:spPr>
        <p:txBody>
          <a:bodyPr/>
          <a:lstStyle/>
          <a:p>
            <a:fld id="{AEE302B9-D6DF-47BA-9724-9A32C542E058}" type="slidenum">
              <a:rPr lang="fr-CA" smtClean="0"/>
              <a:pPr/>
              <a:t>26</a:t>
            </a:fld>
            <a:endParaRPr lang="fr-CA" smtClean="0"/>
          </a:p>
        </p:txBody>
      </p:sp>
      <p:sp>
        <p:nvSpPr>
          <p:cNvPr id="133123" name="Rectangle 2"/>
          <p:cNvSpPr>
            <a:spLocks noGrp="1" noRot="1" noChangeAspect="1" noChangeArrowheads="1" noTextEdit="1"/>
          </p:cNvSpPr>
          <p:nvPr>
            <p:ph type="sldImg"/>
          </p:nvPr>
        </p:nvSpPr>
        <p:spPr>
          <a:ln/>
        </p:spPr>
      </p:sp>
      <p:sp>
        <p:nvSpPr>
          <p:cNvPr id="133124" name="Rectangle 3"/>
          <p:cNvSpPr>
            <a:spLocks noGrp="1" noChangeArrowheads="1"/>
          </p:cNvSpPr>
          <p:nvPr>
            <p:ph type="body" idx="1"/>
          </p:nvPr>
        </p:nvSpPr>
        <p:spPr>
          <a:noFill/>
          <a:ln/>
        </p:spPr>
        <p:txBody>
          <a:bodyPr/>
          <a:lstStyle/>
          <a:p>
            <a:pPr eaLnBrk="1" hangingPunct="1"/>
            <a:endParaRPr lang="fr-CA" b="1"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p:spPr>
        <p:txBody>
          <a:bodyPr/>
          <a:lstStyle/>
          <a:p>
            <a:fld id="{F7107CB7-68C0-4E25-8E85-165DB98ED0B6}" type="slidenum">
              <a:rPr lang="fr-CA" smtClean="0">
                <a:latin typeface="Arial" charset="0"/>
              </a:rPr>
              <a:pPr/>
              <a:t>27</a:t>
            </a:fld>
            <a:endParaRPr lang="fr-CA" smtClean="0">
              <a:latin typeface="Arial" charset="0"/>
            </a:endParaRPr>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a:ln/>
        </p:spPr>
        <p:txBody>
          <a:bodyPr/>
          <a:lstStyle/>
          <a:p>
            <a:r>
              <a:rPr lang="fr-CA" sz="1200" b="0" i="0" u="none" strike="noStrike" kern="1200" baseline="0" dirty="0" smtClean="0">
                <a:solidFill>
                  <a:schemeClr val="tx1"/>
                </a:solidFill>
                <a:latin typeface="+mn-lt"/>
                <a:ea typeface="+mn-ea"/>
                <a:cs typeface="+mn-cs"/>
              </a:rPr>
              <a:t>Réduction de la dimension des particules, ce qui facilite l'attaque de la</a:t>
            </a:r>
          </a:p>
          <a:p>
            <a:r>
              <a:rPr lang="fr-CA" sz="1200" b="0" i="0" u="none" strike="noStrike" kern="1200" baseline="0" dirty="0" smtClean="0">
                <a:solidFill>
                  <a:schemeClr val="tx1"/>
                </a:solidFill>
                <a:latin typeface="+mn-lt"/>
                <a:ea typeface="+mn-ea"/>
                <a:cs typeface="+mn-cs"/>
              </a:rPr>
              <a:t>fibre pendant la fermentation microbienne.</a:t>
            </a:r>
          </a:p>
          <a:p>
            <a:r>
              <a:rPr lang="fr-CA" sz="1200" b="0" i="0" u="none" strike="noStrike" kern="1200" baseline="0" dirty="0" smtClean="0">
                <a:solidFill>
                  <a:schemeClr val="tx1"/>
                </a:solidFill>
                <a:latin typeface="+mn-lt"/>
                <a:ea typeface="+mn-ea"/>
                <a:cs typeface="+mn-cs"/>
              </a:rPr>
              <a:t>• Production de 160 à 180 litres de salive lorsque la vache mastique</a:t>
            </a:r>
          </a:p>
          <a:p>
            <a:r>
              <a:rPr lang="fr-CA" sz="1200" b="0" i="0" u="none" strike="noStrike" kern="1200" baseline="0" dirty="0" smtClean="0">
                <a:solidFill>
                  <a:schemeClr val="tx1"/>
                </a:solidFill>
                <a:latin typeface="+mn-lt"/>
                <a:ea typeface="+mn-ea"/>
                <a:cs typeface="+mn-cs"/>
              </a:rPr>
              <a:t>entre 6 et 8 heures par jour, mais moins de 30 litres si la rumination</a:t>
            </a:r>
          </a:p>
          <a:p>
            <a:r>
              <a:rPr lang="fr-CA" sz="1200" b="0" i="0" u="none" strike="noStrike" kern="1200" baseline="0" dirty="0" smtClean="0">
                <a:solidFill>
                  <a:schemeClr val="tx1"/>
                </a:solidFill>
                <a:latin typeface="+mn-lt"/>
                <a:ea typeface="+mn-ea"/>
                <a:cs typeface="+mn-cs"/>
              </a:rPr>
              <a:t>n'est pas stimulée (trop de concentré dans la ration ou mouture trop</a:t>
            </a:r>
          </a:p>
          <a:p>
            <a:r>
              <a:rPr lang="fr-CA" sz="1200" b="0" i="0" u="none" strike="noStrike" kern="1200" baseline="0" dirty="0" smtClean="0">
                <a:solidFill>
                  <a:schemeClr val="tx1"/>
                </a:solidFill>
                <a:latin typeface="+mn-lt"/>
                <a:ea typeface="+mn-ea"/>
                <a:cs typeface="+mn-cs"/>
              </a:rPr>
              <a:t>fine du fourrage).</a:t>
            </a:r>
          </a:p>
          <a:p>
            <a:r>
              <a:rPr lang="fr-CA" sz="1200" b="0" i="0" u="none" strike="noStrike" kern="1200" baseline="0" dirty="0" smtClean="0">
                <a:solidFill>
                  <a:schemeClr val="tx1"/>
                </a:solidFill>
                <a:latin typeface="+mn-lt"/>
                <a:ea typeface="+mn-ea"/>
                <a:cs typeface="+mn-cs"/>
              </a:rPr>
              <a:t>• Production de </a:t>
            </a:r>
            <a:r>
              <a:rPr lang="fr-CA" sz="1200" b="0" i="1" u="none" strike="noStrike" kern="1200" baseline="0" dirty="0" smtClean="0">
                <a:solidFill>
                  <a:schemeClr val="tx1"/>
                </a:solidFill>
                <a:latin typeface="+mn-lt"/>
                <a:ea typeface="+mn-ea"/>
                <a:cs typeface="+mn-cs"/>
              </a:rPr>
              <a:t>tampons </a:t>
            </a:r>
            <a:r>
              <a:rPr lang="fr-CA" sz="1200" b="0" i="0" u="none" strike="noStrike" kern="1200" baseline="0" dirty="0" smtClean="0">
                <a:solidFill>
                  <a:schemeClr val="tx1"/>
                </a:solidFill>
                <a:latin typeface="+mn-lt"/>
                <a:ea typeface="+mn-ea"/>
                <a:cs typeface="+mn-cs"/>
              </a:rPr>
              <a:t>dans la salive (bicarbonates et phosphates) qui</a:t>
            </a:r>
          </a:p>
          <a:p>
            <a:r>
              <a:rPr lang="fr-CA" sz="1200" b="0" i="0" u="none" strike="noStrike" kern="1200" baseline="0" dirty="0" smtClean="0">
                <a:solidFill>
                  <a:schemeClr val="tx1"/>
                </a:solidFill>
                <a:latin typeface="+mn-lt"/>
                <a:ea typeface="+mn-ea"/>
                <a:cs typeface="+mn-cs"/>
              </a:rPr>
              <a:t>neutralisent les acides produits par la fermentation microbienne et ainsi</a:t>
            </a:r>
          </a:p>
          <a:p>
            <a:r>
              <a:rPr lang="fr-CA" sz="1200" b="0" i="0" u="none" strike="noStrike" kern="1200" baseline="0" dirty="0" smtClean="0">
                <a:solidFill>
                  <a:schemeClr val="tx1"/>
                </a:solidFill>
                <a:latin typeface="+mn-lt"/>
                <a:ea typeface="+mn-ea"/>
                <a:cs typeface="+mn-cs"/>
              </a:rPr>
              <a:t>favorisent la digestion des fibres et la croissance microbienne grâce au</a:t>
            </a:r>
          </a:p>
          <a:p>
            <a:r>
              <a:rPr lang="fr-CA" sz="1200" b="0" i="0" u="none" strike="noStrike" kern="1200" baseline="0" dirty="0" smtClean="0">
                <a:solidFill>
                  <a:schemeClr val="tx1"/>
                </a:solidFill>
                <a:latin typeface="+mn-lt"/>
                <a:ea typeface="+mn-ea"/>
                <a:cs typeface="+mn-cs"/>
              </a:rPr>
              <a:t>maintien d'une acidité neutre dans le rumen.</a:t>
            </a:r>
            <a:endParaRPr lang="fr-FR" dirty="0" smtClean="0">
              <a:latin typeface="Arial"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a:noFill/>
        </p:spPr>
        <p:txBody>
          <a:bodyPr/>
          <a:lstStyle/>
          <a:p>
            <a:fld id="{B7AEAC4C-C8DC-4440-AE6E-4B8A7867994E}" type="slidenum">
              <a:rPr lang="fr-CA" smtClean="0"/>
              <a:pPr/>
              <a:t>28</a:t>
            </a:fld>
            <a:endParaRPr lang="fr-CA" smtClean="0"/>
          </a:p>
        </p:txBody>
      </p:sp>
      <p:sp>
        <p:nvSpPr>
          <p:cNvPr id="135171" name="Rectangle 2"/>
          <p:cNvSpPr>
            <a:spLocks noGrp="1" noRot="1" noChangeAspect="1" noChangeArrowheads="1" noTextEdit="1"/>
          </p:cNvSpPr>
          <p:nvPr>
            <p:ph type="sldImg"/>
          </p:nvPr>
        </p:nvSpPr>
        <p:spPr>
          <a:ln/>
        </p:spPr>
      </p:sp>
      <p:sp>
        <p:nvSpPr>
          <p:cNvPr id="135172" name="Rectangle 3"/>
          <p:cNvSpPr>
            <a:spLocks noGrp="1" noChangeArrowheads="1"/>
          </p:cNvSpPr>
          <p:nvPr>
            <p:ph type="body" idx="1"/>
          </p:nvPr>
        </p:nvSpPr>
        <p:spPr>
          <a:noFill/>
          <a:ln/>
        </p:spPr>
        <p:txBody>
          <a:bodyPr/>
          <a:lstStyle/>
          <a:p>
            <a:pPr eaLnBrk="1" hangingPunct="1"/>
            <a:endParaRPr lang="fr-CA"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a:spLocks noGrp="1" noChangeArrowheads="1"/>
          </p:cNvSpPr>
          <p:nvPr>
            <p:ph type="sldNum" sz="quarter" idx="5"/>
          </p:nvPr>
        </p:nvSpPr>
        <p:spPr>
          <a:noFill/>
        </p:spPr>
        <p:txBody>
          <a:bodyPr/>
          <a:lstStyle/>
          <a:p>
            <a:fld id="{FC6FD1B0-F954-4379-B576-4A972B4AD7DE}" type="slidenum">
              <a:rPr lang="fr-CA" smtClean="0"/>
              <a:pPr/>
              <a:t>29</a:t>
            </a:fld>
            <a:endParaRPr lang="fr-CA" smtClean="0"/>
          </a:p>
        </p:txBody>
      </p:sp>
      <p:sp>
        <p:nvSpPr>
          <p:cNvPr id="134147" name="Rectangle 2"/>
          <p:cNvSpPr>
            <a:spLocks noGrp="1" noRot="1" noChangeAspect="1" noChangeArrowheads="1" noTextEdit="1"/>
          </p:cNvSpPr>
          <p:nvPr>
            <p:ph type="sldImg"/>
          </p:nvPr>
        </p:nvSpPr>
        <p:spPr>
          <a:ln/>
        </p:spPr>
      </p:sp>
      <p:sp>
        <p:nvSpPr>
          <p:cNvPr id="134148" name="Rectangle 3"/>
          <p:cNvSpPr>
            <a:spLocks noGrp="1" noChangeArrowheads="1"/>
          </p:cNvSpPr>
          <p:nvPr>
            <p:ph type="body" idx="1"/>
          </p:nvPr>
        </p:nvSpPr>
        <p:spPr>
          <a:noFill/>
          <a:ln/>
        </p:spPr>
        <p:txBody>
          <a:bodyPr/>
          <a:lstStyle/>
          <a:p>
            <a:pPr eaLnBrk="1" hangingPunct="1"/>
            <a:r>
              <a:rPr lang="fr-CA" smtClean="0"/>
              <a:t>Langue = malaxe la nourriture et la </a:t>
            </a:r>
            <a:r>
              <a:rPr lang="fr-CA" b="1" smtClean="0"/>
              <a:t>replace sur les dents </a:t>
            </a:r>
            <a:r>
              <a:rPr lang="fr-CA" smtClean="0"/>
              <a:t>; mélange les aliments avec la salive pour les amollir et mélanger avec enzymes digestives ; amorce déglutition en l’envoyant vers l’arrière.</a:t>
            </a:r>
          </a:p>
          <a:p>
            <a:pPr eaLnBrk="1" hangingPunct="1"/>
            <a:r>
              <a:rPr lang="fr-CA" smtClean="0"/>
              <a:t>Langue = couverte de papilles qui contiennent les calicules gustatifs et lui confèrent une rugosité qui permet de lécher des aliments et crée la friction nécessaire pour déplacer aliments dans la bouche.</a:t>
            </a:r>
          </a:p>
          <a:p>
            <a:pPr eaLnBrk="1" hangingPunct="1"/>
            <a:r>
              <a:rPr lang="fr-CA" b="1" smtClean="0"/>
              <a:t>Les glandes linguales de la langue sécrètent la lipase linguale.</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dirty="0" smtClean="0"/>
              <a:t>Digestion comble</a:t>
            </a:r>
            <a:r>
              <a:rPr lang="fr-CA" baseline="0" dirty="0" smtClean="0"/>
              <a:t> les besoins vitaux</a:t>
            </a:r>
            <a:endParaRPr lang="fr-CA" dirty="0"/>
          </a:p>
        </p:txBody>
      </p:sp>
      <p:sp>
        <p:nvSpPr>
          <p:cNvPr id="4" name="Espace réservé du numéro de diapositive 3"/>
          <p:cNvSpPr>
            <a:spLocks noGrp="1"/>
          </p:cNvSpPr>
          <p:nvPr>
            <p:ph type="sldNum" sz="quarter" idx="10"/>
          </p:nvPr>
        </p:nvSpPr>
        <p:spPr/>
        <p:txBody>
          <a:bodyPr/>
          <a:lstStyle/>
          <a:p>
            <a:fld id="{EFEA3614-CF87-4BF7-923D-07B6A968E4BA}" type="slidenum">
              <a:rPr lang="fr-CA" smtClean="0"/>
              <a:t>5</a:t>
            </a:fld>
            <a:endParaRPr lang="fr-CA"/>
          </a:p>
        </p:txBody>
      </p:sp>
    </p:spTree>
    <p:extLst>
      <p:ext uri="{BB962C8B-B14F-4D97-AF65-F5344CB8AC3E}">
        <p14:creationId xmlns:p14="http://schemas.microsoft.com/office/powerpoint/2010/main" val="38453848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a:buClr>
                <a:schemeClr val="tx2">
                  <a:lumMod val="50000"/>
                </a:schemeClr>
              </a:buClr>
              <a:defRPr/>
            </a:pPr>
            <a:r>
              <a:rPr lang="fr-CA" dirty="0" smtClean="0"/>
              <a:t>Glande annexe = Situées </a:t>
            </a:r>
            <a:r>
              <a:rPr lang="fr-CA" b="1" u="sng" dirty="0" smtClean="0">
                <a:solidFill>
                  <a:srgbClr val="C00000"/>
                </a:solidFill>
              </a:rPr>
              <a:t>à l’extérieur</a:t>
            </a:r>
            <a:r>
              <a:rPr lang="fr-CA" b="1" dirty="0" smtClean="0">
                <a:solidFill>
                  <a:srgbClr val="C00000"/>
                </a:solidFill>
              </a:rPr>
              <a:t> </a:t>
            </a:r>
            <a:r>
              <a:rPr lang="fr-CA" dirty="0" smtClean="0"/>
              <a:t>du tube digestif :</a:t>
            </a:r>
          </a:p>
          <a:p>
            <a:pPr lvl="1">
              <a:buClr>
                <a:schemeClr val="tx2">
                  <a:lumMod val="50000"/>
                </a:schemeClr>
              </a:buClr>
              <a:defRPr/>
            </a:pPr>
            <a:r>
              <a:rPr lang="fr-CA" dirty="0" smtClean="0"/>
              <a:t>Reliées au tube digestif par des </a:t>
            </a:r>
            <a:r>
              <a:rPr lang="fr-CA" b="1" u="sng" dirty="0" smtClean="0">
                <a:solidFill>
                  <a:srgbClr val="C00000"/>
                </a:solidFill>
              </a:rPr>
              <a:t>conduits</a:t>
            </a:r>
            <a:r>
              <a:rPr lang="fr-CA" dirty="0" smtClean="0"/>
              <a:t>.</a:t>
            </a:r>
          </a:p>
          <a:p>
            <a:endParaRPr lang="fr-CA" dirty="0"/>
          </a:p>
        </p:txBody>
      </p:sp>
      <p:sp>
        <p:nvSpPr>
          <p:cNvPr id="4" name="Espace réservé du numéro de diapositive 3"/>
          <p:cNvSpPr>
            <a:spLocks noGrp="1"/>
          </p:cNvSpPr>
          <p:nvPr>
            <p:ph type="sldNum" sz="quarter" idx="10"/>
          </p:nvPr>
        </p:nvSpPr>
        <p:spPr/>
        <p:txBody>
          <a:bodyPr/>
          <a:lstStyle/>
          <a:p>
            <a:fld id="{EFEA3614-CF87-4BF7-923D-07B6A968E4BA}" type="slidenum">
              <a:rPr lang="fr-CA" smtClean="0"/>
              <a:t>30</a:t>
            </a:fld>
            <a:endParaRPr lang="fr-CA"/>
          </a:p>
        </p:txBody>
      </p:sp>
    </p:spTree>
    <p:extLst>
      <p:ext uri="{BB962C8B-B14F-4D97-AF65-F5344CB8AC3E}">
        <p14:creationId xmlns:p14="http://schemas.microsoft.com/office/powerpoint/2010/main" val="28183605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7"/>
          <p:cNvSpPr>
            <a:spLocks noGrp="1" noChangeArrowheads="1"/>
          </p:cNvSpPr>
          <p:nvPr>
            <p:ph type="sldNum" sz="quarter" idx="5"/>
          </p:nvPr>
        </p:nvSpPr>
        <p:spPr>
          <a:noFill/>
        </p:spPr>
        <p:txBody>
          <a:bodyPr/>
          <a:lstStyle/>
          <a:p>
            <a:fld id="{00E25E8E-CF2C-4484-BEA4-5A91A3E2F6C4}" type="slidenum">
              <a:rPr lang="fr-CA" smtClean="0"/>
              <a:pPr/>
              <a:t>32</a:t>
            </a:fld>
            <a:endParaRPr lang="fr-CA" smtClean="0"/>
          </a:p>
        </p:txBody>
      </p:sp>
      <p:sp>
        <p:nvSpPr>
          <p:cNvPr id="159747" name="Rectangle 2"/>
          <p:cNvSpPr>
            <a:spLocks noGrp="1" noRot="1" noChangeAspect="1" noChangeArrowheads="1" noTextEdit="1"/>
          </p:cNvSpPr>
          <p:nvPr>
            <p:ph type="sldImg"/>
          </p:nvPr>
        </p:nvSpPr>
        <p:spPr>
          <a:ln/>
        </p:spPr>
      </p:sp>
      <p:sp>
        <p:nvSpPr>
          <p:cNvPr id="159748" name="Rectangle 3"/>
          <p:cNvSpPr>
            <a:spLocks noGrp="1" noChangeArrowheads="1"/>
          </p:cNvSpPr>
          <p:nvPr>
            <p:ph type="body" idx="1"/>
          </p:nvPr>
        </p:nvSpPr>
        <p:spPr>
          <a:noFill/>
          <a:ln/>
        </p:spPr>
        <p:txBody>
          <a:bodyPr/>
          <a:lstStyle/>
          <a:p>
            <a:pPr eaLnBrk="1" hangingPunct="1"/>
            <a:r>
              <a:rPr lang="fr-CA" smtClean="0"/>
              <a:t>pH optimal de l’amylase est de 6,8. Qu’est-ce que l’amylase salivaire = enzyme = protéine. Qu’arrive-t-il à la protéine si le pH est trop acide ? Elle se dénature … donc perd sa fonction!</a:t>
            </a:r>
          </a:p>
          <a:p>
            <a:pPr eaLnBrk="1" hangingPunct="1"/>
            <a:r>
              <a:rPr lang="fr-CA" smtClean="0"/>
              <a:t>Mucus = substance un peu gélatineuse ; peut contenir des glycoprotéines (mucine qui s’épaissit au contact de l’eau = « bave »)</a:t>
            </a:r>
          </a:p>
          <a:p>
            <a:pPr eaLnBrk="1" hangingPunct="1"/>
            <a:r>
              <a:rPr lang="fr-CA" smtClean="0"/>
              <a:t>Eau = très importante, car enzymes ne peuvent agir que dans un milieu liquide !</a:t>
            </a:r>
          </a:p>
          <a:p>
            <a:pPr eaLnBrk="1" hangingPunct="1"/>
            <a:r>
              <a:rPr lang="fr-CA" smtClean="0"/>
              <a:t>*** Chez chiens, pH de la salive est élevé, donc alcalin, ce qui les protège contre les caries, alors que chez les humains, le pH est acide et favorise donc les caries. </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p:cNvSpPr>
            <a:spLocks noGrp="1" noChangeArrowheads="1"/>
          </p:cNvSpPr>
          <p:nvPr>
            <p:ph type="sldNum" sz="quarter" idx="5"/>
          </p:nvPr>
        </p:nvSpPr>
        <p:spPr>
          <a:noFill/>
        </p:spPr>
        <p:txBody>
          <a:bodyPr/>
          <a:lstStyle/>
          <a:p>
            <a:fld id="{8BD0453F-EC83-40EA-A684-80B567D7F914}" type="slidenum">
              <a:rPr lang="fr-FR" smtClean="0"/>
              <a:pPr/>
              <a:t>33</a:t>
            </a:fld>
            <a:endParaRPr lang="fr-FR" smtClean="0"/>
          </a:p>
        </p:txBody>
      </p:sp>
      <p:sp>
        <p:nvSpPr>
          <p:cNvPr id="147459" name="Rectangle 2"/>
          <p:cNvSpPr>
            <a:spLocks noGrp="1" noRot="1" noChangeAspect="1" noChangeArrowheads="1" noTextEdit="1"/>
          </p:cNvSpPr>
          <p:nvPr>
            <p:ph type="sldImg"/>
          </p:nvPr>
        </p:nvSpPr>
        <p:spPr>
          <a:ln/>
        </p:spPr>
      </p:sp>
      <p:sp>
        <p:nvSpPr>
          <p:cNvPr id="147460" name="Rectangle 3"/>
          <p:cNvSpPr>
            <a:spLocks noGrp="1" noChangeArrowheads="1"/>
          </p:cNvSpPr>
          <p:nvPr>
            <p:ph type="body" idx="1"/>
          </p:nvPr>
        </p:nvSpPr>
        <p:spPr>
          <a:noFill/>
          <a:ln/>
        </p:spPr>
        <p:txBody>
          <a:bodyPr/>
          <a:lstStyle/>
          <a:p>
            <a:endParaRPr lang="fr-CA" dirty="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C76665B7-B1A3-4DBA-9A43-BAEEE435C124}" type="slidenum">
              <a:rPr lang="fr-CA" smtClean="0">
                <a:solidFill>
                  <a:srgbClr val="000000"/>
                </a:solidFill>
              </a:rPr>
              <a:pPr/>
              <a:t>34</a:t>
            </a:fld>
            <a:endParaRPr lang="fr-CA" smtClean="0">
              <a:solidFill>
                <a:srgbClr val="000000"/>
              </a:solidFill>
            </a:endParaRPr>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pPr eaLnBrk="1" hangingPunct="1"/>
            <a:r>
              <a:rPr lang="fr-CA" smtClean="0">
                <a:latin typeface="Arial" pitchFamily="34" charset="0"/>
              </a:rPr>
              <a:t>Amylase brise les molécules en disaccharide ou trisaccharide</a:t>
            </a:r>
          </a:p>
          <a:p>
            <a:pPr eaLnBrk="1" hangingPunct="1"/>
            <a:r>
              <a:rPr lang="fr-CA" smtClean="0">
                <a:latin typeface="Arial" pitchFamily="34" charset="0"/>
              </a:rPr>
              <a:t>Même si nous avalons souvent trop vite pour que tout l’Amidon de nos aliments soit fragmenté dans la bouche, l’amylase contenue dans le bol alimentaire continue d’agir sur l’amidon pendant environ une heure, après quoi elle est inactivée par les acides dans l’estomac.</a:t>
            </a:r>
          </a:p>
          <a:p>
            <a:pPr eaLnBrk="1" hangingPunct="1"/>
            <a:r>
              <a:rPr lang="fr-CA" smtClean="0">
                <a:latin typeface="Arial" pitchFamily="34" charset="0"/>
              </a:rPr>
              <a:t>Diac</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dirty="0" smtClean="0"/>
              <a:t>Faire avec les</a:t>
            </a:r>
            <a:r>
              <a:rPr lang="fr-CA" baseline="0" dirty="0" smtClean="0"/>
              <a:t> étudiants au tableau </a:t>
            </a:r>
            <a:endParaRPr lang="fr-CA" dirty="0"/>
          </a:p>
        </p:txBody>
      </p:sp>
      <p:sp>
        <p:nvSpPr>
          <p:cNvPr id="4" name="Espace réservé du numéro de diapositive 3"/>
          <p:cNvSpPr>
            <a:spLocks noGrp="1"/>
          </p:cNvSpPr>
          <p:nvPr>
            <p:ph type="sldNum" sz="quarter" idx="10"/>
          </p:nvPr>
        </p:nvSpPr>
        <p:spPr/>
        <p:txBody>
          <a:bodyPr/>
          <a:lstStyle/>
          <a:p>
            <a:fld id="{EFEA3614-CF87-4BF7-923D-07B6A968E4BA}" type="slidenum">
              <a:rPr lang="fr-CA" smtClean="0"/>
              <a:t>37</a:t>
            </a:fld>
            <a:endParaRPr lang="fr-CA"/>
          </a:p>
        </p:txBody>
      </p:sp>
    </p:spTree>
    <p:extLst>
      <p:ext uri="{BB962C8B-B14F-4D97-AF65-F5344CB8AC3E}">
        <p14:creationId xmlns:p14="http://schemas.microsoft.com/office/powerpoint/2010/main" val="301325667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Espace réservé de l'image des diapositives 1"/>
          <p:cNvSpPr>
            <a:spLocks noGrp="1" noRot="1" noChangeAspect="1" noTextEdit="1"/>
          </p:cNvSpPr>
          <p:nvPr>
            <p:ph type="sldImg"/>
          </p:nvPr>
        </p:nvSpPr>
        <p:spPr>
          <a:ln/>
        </p:spPr>
      </p:sp>
      <p:sp>
        <p:nvSpPr>
          <p:cNvPr id="136195" name="Espace réservé des commentaires 2"/>
          <p:cNvSpPr>
            <a:spLocks noGrp="1"/>
          </p:cNvSpPr>
          <p:nvPr>
            <p:ph type="body" idx="1"/>
          </p:nvPr>
        </p:nvSpPr>
        <p:spPr>
          <a:noFill/>
          <a:ln/>
        </p:spPr>
        <p:txBody>
          <a:bodyPr/>
          <a:lstStyle/>
          <a:p>
            <a:endParaRPr lang="fr-CA" dirty="0" smtClean="0"/>
          </a:p>
        </p:txBody>
      </p:sp>
      <p:sp>
        <p:nvSpPr>
          <p:cNvPr id="136196" name="Espace réservé du numéro de diapositive 3"/>
          <p:cNvSpPr>
            <a:spLocks noGrp="1"/>
          </p:cNvSpPr>
          <p:nvPr>
            <p:ph type="sldNum" sz="quarter" idx="5"/>
          </p:nvPr>
        </p:nvSpPr>
        <p:spPr>
          <a:noFill/>
        </p:spPr>
        <p:txBody>
          <a:bodyPr/>
          <a:lstStyle/>
          <a:p>
            <a:fld id="{1103F589-34DB-4C97-8348-5EAA3FBCF169}" type="slidenum">
              <a:rPr lang="fr-CA" smtClean="0"/>
              <a:pPr/>
              <a:t>38</a:t>
            </a:fld>
            <a:endParaRPr lang="fr-CA"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EFEA3614-CF87-4BF7-923D-07B6A968E4BA}" type="slidenum">
              <a:rPr lang="fr-CA" smtClean="0"/>
              <a:t>40</a:t>
            </a:fld>
            <a:endParaRPr lang="fr-CA"/>
          </a:p>
        </p:txBody>
      </p:sp>
    </p:spTree>
    <p:extLst>
      <p:ext uri="{BB962C8B-B14F-4D97-AF65-F5344CB8AC3E}">
        <p14:creationId xmlns:p14="http://schemas.microsoft.com/office/powerpoint/2010/main" val="280384954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p>
            <a:fld id="{B7182E3D-C5BE-412D-B054-587B6D881AD8}" type="slidenum">
              <a:rPr lang="fr-CA" smtClean="0"/>
              <a:pPr/>
              <a:t>42</a:t>
            </a:fld>
            <a:endParaRPr lang="fr-CA" smtClean="0"/>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p:spPr>
        <p:txBody>
          <a:bodyPr/>
          <a:lstStyle/>
          <a:p>
            <a:pPr eaLnBrk="1" hangingPunct="1"/>
            <a:endParaRPr lang="fr-CA" dirty="0"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Espace réservé de l'image des diapositives 1"/>
          <p:cNvSpPr>
            <a:spLocks noGrp="1" noRot="1" noChangeAspect="1" noTextEdit="1"/>
          </p:cNvSpPr>
          <p:nvPr>
            <p:ph type="sldImg"/>
          </p:nvPr>
        </p:nvSpPr>
        <p:spPr>
          <a:ln/>
        </p:spPr>
      </p:sp>
      <p:sp>
        <p:nvSpPr>
          <p:cNvPr id="128003" name="Espace réservé des commentaires 2"/>
          <p:cNvSpPr>
            <a:spLocks noGrp="1"/>
          </p:cNvSpPr>
          <p:nvPr>
            <p:ph type="body" idx="1"/>
          </p:nvPr>
        </p:nvSpPr>
        <p:spPr>
          <a:noFill/>
          <a:ln/>
        </p:spPr>
        <p:txBody>
          <a:bodyPr/>
          <a:lstStyle/>
          <a:p>
            <a:r>
              <a:rPr lang="fr-CA" dirty="0" smtClean="0"/>
              <a:t>Péristaltisme = faire avancer un </a:t>
            </a:r>
            <a:r>
              <a:rPr lang="fr-CA" dirty="0" err="1" smtClean="0"/>
              <a:t>mcx</a:t>
            </a:r>
            <a:r>
              <a:rPr lang="fr-CA" dirty="0" smtClean="0"/>
              <a:t> de Mr </a:t>
            </a:r>
            <a:r>
              <a:rPr lang="fr-CA" dirty="0" err="1" smtClean="0"/>
              <a:t>Freeze</a:t>
            </a:r>
            <a:endParaRPr lang="fr-CA" dirty="0" smtClean="0"/>
          </a:p>
          <a:p>
            <a:r>
              <a:rPr lang="fr-CA" dirty="0" smtClean="0"/>
              <a:t>Segmentation = Couper le Mr </a:t>
            </a:r>
            <a:r>
              <a:rPr lang="fr-CA" dirty="0" err="1" smtClean="0"/>
              <a:t>Freeze</a:t>
            </a:r>
            <a:r>
              <a:rPr lang="fr-CA" dirty="0" smtClean="0"/>
              <a:t> en fragments</a:t>
            </a:r>
          </a:p>
          <a:p>
            <a:r>
              <a:rPr lang="fr-CA" dirty="0" smtClean="0"/>
              <a:t>N.B. Regarde la couleur du chyme …</a:t>
            </a:r>
          </a:p>
          <a:p>
            <a:r>
              <a:rPr lang="fr-CA" b="1" dirty="0" smtClean="0"/>
              <a:t>Plusieurs cas de diarrhée chez chien et chat sont souvent dues à un manque de segmentation.</a:t>
            </a:r>
          </a:p>
          <a:p>
            <a:pPr marL="0" marR="0" lvl="2" indent="0" algn="l" defTabSz="914400" rtl="0" eaLnBrk="1" fontAlgn="auto" latinLnBrk="0" hangingPunct="1">
              <a:lnSpc>
                <a:spcPct val="100000"/>
              </a:lnSpc>
              <a:spcBef>
                <a:spcPts val="0"/>
              </a:spcBef>
              <a:spcAft>
                <a:spcPts val="0"/>
              </a:spcAft>
              <a:buClrTx/>
              <a:buSzTx/>
              <a:buFontTx/>
              <a:buNone/>
              <a:tabLst/>
              <a:defRPr/>
            </a:pPr>
            <a:r>
              <a:rPr lang="fr-CA" b="1" cap="small" dirty="0" smtClean="0">
                <a:solidFill>
                  <a:srgbClr val="FF6600"/>
                </a:solidFill>
              </a:rPr>
              <a:t>:</a:t>
            </a:r>
            <a:r>
              <a:rPr lang="fr-CA" b="1" dirty="0" smtClean="0">
                <a:solidFill>
                  <a:srgbClr val="FF6600"/>
                </a:solidFill>
              </a:rPr>
              <a:t> </a:t>
            </a:r>
            <a:r>
              <a:rPr lang="fr-CA" sz="2200" dirty="0" smtClean="0"/>
              <a:t>Faire </a:t>
            </a:r>
            <a:r>
              <a:rPr lang="fr-CA" sz="2200" b="1" dirty="0" smtClean="0"/>
              <a:t>avancer</a:t>
            </a:r>
            <a:r>
              <a:rPr lang="fr-CA" sz="2200" dirty="0" smtClean="0"/>
              <a:t> le bol alimentaire le long du tube digestif.</a:t>
            </a:r>
          </a:p>
          <a:p>
            <a:pPr marL="0" marR="0" lvl="2" indent="0" algn="l" defTabSz="914400" rtl="0" eaLnBrk="1" fontAlgn="auto" latinLnBrk="0" hangingPunct="1">
              <a:lnSpc>
                <a:spcPct val="100000"/>
              </a:lnSpc>
              <a:spcBef>
                <a:spcPts val="0"/>
              </a:spcBef>
              <a:spcAft>
                <a:spcPts val="0"/>
              </a:spcAft>
              <a:buClrTx/>
              <a:buSzTx/>
              <a:buFontTx/>
              <a:buNone/>
              <a:tabLst/>
              <a:defRPr/>
            </a:pPr>
            <a:r>
              <a:rPr lang="fr-CA" sz="2000" dirty="0" smtClean="0"/>
              <a:t>de contraction et de relâchement des muscles de la paroi des organes du tube digestif.</a:t>
            </a:r>
          </a:p>
          <a:p>
            <a:pPr marL="0" marR="0" lvl="2" indent="0" algn="l" defTabSz="914400" rtl="0" eaLnBrk="1" fontAlgn="auto" latinLnBrk="0" hangingPunct="1">
              <a:lnSpc>
                <a:spcPct val="100000"/>
              </a:lnSpc>
              <a:spcBef>
                <a:spcPts val="0"/>
              </a:spcBef>
              <a:spcAft>
                <a:spcPts val="0"/>
              </a:spcAft>
              <a:buClrTx/>
              <a:buSzTx/>
              <a:buFontTx/>
              <a:buNone/>
              <a:tabLst/>
              <a:defRPr/>
            </a:pPr>
            <a:endParaRPr lang="fr-CA" sz="2200" dirty="0" smtClean="0">
              <a:solidFill>
                <a:srgbClr val="FF6600"/>
              </a:solidFill>
            </a:endParaRPr>
          </a:p>
          <a:p>
            <a:endParaRPr lang="fr-CA" b="1" dirty="0" smtClean="0"/>
          </a:p>
        </p:txBody>
      </p:sp>
      <p:sp>
        <p:nvSpPr>
          <p:cNvPr id="128004" name="Espace réservé du numéro de diapositive 3"/>
          <p:cNvSpPr>
            <a:spLocks noGrp="1"/>
          </p:cNvSpPr>
          <p:nvPr>
            <p:ph type="sldNum" sz="quarter" idx="5"/>
          </p:nvPr>
        </p:nvSpPr>
        <p:spPr>
          <a:noFill/>
        </p:spPr>
        <p:txBody>
          <a:bodyPr/>
          <a:lstStyle/>
          <a:p>
            <a:fld id="{0123E51F-953B-42D9-9A41-5FB95E70BCBB}" type="slidenum">
              <a:rPr lang="fr-CA" smtClean="0"/>
              <a:pPr/>
              <a:t>43</a:t>
            </a:fld>
            <a:endParaRPr lang="fr-CA"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Espace réservé de l'image des diapositives 1"/>
          <p:cNvSpPr>
            <a:spLocks noGrp="1" noRot="1" noChangeAspect="1" noTextEdit="1"/>
          </p:cNvSpPr>
          <p:nvPr>
            <p:ph type="sldImg"/>
          </p:nvPr>
        </p:nvSpPr>
        <p:spPr>
          <a:ln/>
        </p:spPr>
      </p:sp>
      <p:sp>
        <p:nvSpPr>
          <p:cNvPr id="139267" name="Espace réservé des commentaires 2"/>
          <p:cNvSpPr>
            <a:spLocks noGrp="1"/>
          </p:cNvSpPr>
          <p:nvPr>
            <p:ph type="body" idx="1"/>
          </p:nvPr>
        </p:nvSpPr>
        <p:spPr>
          <a:noFill/>
          <a:ln/>
        </p:spPr>
        <p:txBody>
          <a:bodyPr/>
          <a:lstStyle/>
          <a:p>
            <a:endParaRPr lang="fr-CA" dirty="0" smtClean="0"/>
          </a:p>
        </p:txBody>
      </p:sp>
      <p:sp>
        <p:nvSpPr>
          <p:cNvPr id="139268" name="Espace réservé du numéro de diapositive 3"/>
          <p:cNvSpPr>
            <a:spLocks noGrp="1"/>
          </p:cNvSpPr>
          <p:nvPr>
            <p:ph type="sldNum" sz="quarter" idx="5"/>
          </p:nvPr>
        </p:nvSpPr>
        <p:spPr>
          <a:noFill/>
        </p:spPr>
        <p:txBody>
          <a:bodyPr/>
          <a:lstStyle/>
          <a:p>
            <a:fld id="{DD6568C9-EFBC-434B-81C9-6193DB3D6793}" type="slidenum">
              <a:rPr lang="fr-CA" smtClean="0"/>
              <a:pPr/>
              <a:t>44</a:t>
            </a:fld>
            <a:endParaRPr lang="fr-CA"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p:spPr>
        <p:txBody>
          <a:bodyPr/>
          <a:lstStyle/>
          <a:p>
            <a:fld id="{8C3D7AE4-5FEB-4B7C-9317-CE3923109B00}" type="slidenum">
              <a:rPr lang="fr-CA" smtClean="0"/>
              <a:pPr/>
              <a:t>8</a:t>
            </a:fld>
            <a:endParaRPr lang="fr-CA" smtClean="0"/>
          </a:p>
        </p:txBody>
      </p:sp>
      <p:sp>
        <p:nvSpPr>
          <p:cNvPr id="119811" name="Rectangle 2"/>
          <p:cNvSpPr>
            <a:spLocks noGrp="1" noRot="1" noChangeAspect="1" noChangeArrowheads="1" noTextEdit="1"/>
          </p:cNvSpPr>
          <p:nvPr>
            <p:ph type="sldImg"/>
          </p:nvPr>
        </p:nvSpPr>
        <p:spPr>
          <a:ln/>
        </p:spPr>
      </p:sp>
      <p:sp>
        <p:nvSpPr>
          <p:cNvPr id="119812" name="Rectangle 3"/>
          <p:cNvSpPr>
            <a:spLocks noGrp="1" noChangeArrowheads="1"/>
          </p:cNvSpPr>
          <p:nvPr>
            <p:ph type="body" idx="1"/>
          </p:nvPr>
        </p:nvSpPr>
        <p:spPr>
          <a:noFill/>
          <a:ln/>
        </p:spPr>
        <p:txBody>
          <a:bodyPr/>
          <a:lstStyle/>
          <a:p>
            <a:pPr eaLnBrk="1" hangingPunct="1"/>
            <a:endParaRPr lang="fr-CA" dirty="0"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a:noFill/>
        </p:spPr>
        <p:txBody>
          <a:bodyPr/>
          <a:lstStyle/>
          <a:p>
            <a:fld id="{2B5C69F6-A2DF-4957-91A8-82F0D785715C}" type="slidenum">
              <a:rPr lang="fr-CA" smtClean="0"/>
              <a:pPr/>
              <a:t>45</a:t>
            </a:fld>
            <a:endParaRPr lang="fr-CA" smtClean="0"/>
          </a:p>
        </p:txBody>
      </p:sp>
      <p:sp>
        <p:nvSpPr>
          <p:cNvPr id="138243" name="Rectangle 2"/>
          <p:cNvSpPr>
            <a:spLocks noGrp="1" noRot="1" noChangeAspect="1" noChangeArrowheads="1" noTextEdit="1"/>
          </p:cNvSpPr>
          <p:nvPr>
            <p:ph type="sldImg"/>
          </p:nvPr>
        </p:nvSpPr>
        <p:spPr>
          <a:ln/>
        </p:spPr>
      </p:sp>
      <p:sp>
        <p:nvSpPr>
          <p:cNvPr id="138244" name="Rectangle 3"/>
          <p:cNvSpPr>
            <a:spLocks noGrp="1" noChangeArrowheads="1"/>
          </p:cNvSpPr>
          <p:nvPr>
            <p:ph type="body" idx="1"/>
          </p:nvPr>
        </p:nvSpPr>
        <p:spPr>
          <a:noFill/>
          <a:ln/>
        </p:spPr>
        <p:txBody>
          <a:bodyPr/>
          <a:lstStyle/>
          <a:p>
            <a:pPr eaLnBrk="1" hangingPunct="1"/>
            <a:endParaRPr lang="fr-CA" dirty="0"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p:spPr>
        <p:txBody>
          <a:bodyPr/>
          <a:lstStyle/>
          <a:p>
            <a:fld id="{0B9232DA-429B-4E35-B685-D86716D85794}" type="slidenum">
              <a:rPr lang="fr-CA" smtClean="0"/>
              <a:pPr/>
              <a:t>46</a:t>
            </a:fld>
            <a:endParaRPr lang="fr-CA" smtClean="0"/>
          </a:p>
        </p:txBody>
      </p:sp>
      <p:sp>
        <p:nvSpPr>
          <p:cNvPr id="140291" name="Rectangle 2"/>
          <p:cNvSpPr>
            <a:spLocks noGrp="1" noRot="1" noChangeAspect="1" noChangeArrowheads="1" noTextEdit="1"/>
          </p:cNvSpPr>
          <p:nvPr>
            <p:ph type="sldImg"/>
          </p:nvPr>
        </p:nvSpPr>
        <p:spPr>
          <a:ln/>
        </p:spPr>
      </p:sp>
      <p:sp>
        <p:nvSpPr>
          <p:cNvPr id="140292" name="Rectangle 3"/>
          <p:cNvSpPr>
            <a:spLocks noGrp="1" noChangeArrowheads="1"/>
          </p:cNvSpPr>
          <p:nvPr>
            <p:ph type="body" idx="1"/>
          </p:nvPr>
        </p:nvSpPr>
        <p:spPr>
          <a:noFill/>
          <a:ln/>
        </p:spPr>
        <p:txBody>
          <a:bodyPr/>
          <a:lstStyle/>
          <a:p>
            <a:pPr eaLnBrk="1" hangingPunct="1"/>
            <a:endParaRPr lang="fr-CA" dirty="0"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lvl="1">
              <a:defRPr/>
            </a:pPr>
            <a:r>
              <a:rPr lang="fr-CA" dirty="0" smtClean="0"/>
              <a:t>Crée </a:t>
            </a:r>
            <a:r>
              <a:rPr lang="fr-CA" dirty="0" smtClean="0">
                <a:solidFill>
                  <a:srgbClr val="C00000"/>
                </a:solidFill>
              </a:rPr>
              <a:t>sensation de brûlure</a:t>
            </a:r>
          </a:p>
          <a:p>
            <a:pPr lvl="1">
              <a:defRPr/>
            </a:pPr>
            <a:r>
              <a:rPr lang="fr-CA" dirty="0" smtClean="0"/>
              <a:t>Causes : </a:t>
            </a:r>
          </a:p>
          <a:p>
            <a:pPr lvl="2">
              <a:defRPr/>
            </a:pPr>
            <a:r>
              <a:rPr lang="fr-CA" dirty="0" smtClean="0"/>
              <a:t>Estomac trop rempli </a:t>
            </a:r>
          </a:p>
          <a:p>
            <a:pPr lvl="2">
              <a:defRPr/>
            </a:pPr>
            <a:r>
              <a:rPr lang="fr-CA" dirty="0" smtClean="0"/>
              <a:t>Grossesse</a:t>
            </a:r>
          </a:p>
          <a:p>
            <a:pPr lvl="2">
              <a:defRPr/>
            </a:pPr>
            <a:r>
              <a:rPr lang="fr-CA" dirty="0" smtClean="0"/>
              <a:t>Obésité</a:t>
            </a:r>
          </a:p>
          <a:p>
            <a:pPr lvl="2">
              <a:defRPr/>
            </a:pPr>
            <a:r>
              <a:rPr lang="fr-CA" dirty="0" smtClean="0"/>
              <a:t>Exercice après avoir mangé</a:t>
            </a:r>
          </a:p>
          <a:p>
            <a:pPr lvl="1">
              <a:defRPr/>
            </a:pPr>
            <a:r>
              <a:rPr lang="fr-CA" dirty="0" smtClean="0"/>
              <a:t>Peut mener à :</a:t>
            </a:r>
          </a:p>
          <a:p>
            <a:pPr lvl="2">
              <a:defRPr/>
            </a:pPr>
            <a:r>
              <a:rPr lang="fr-CA" dirty="0" smtClean="0"/>
              <a:t>Œsophagite </a:t>
            </a:r>
          </a:p>
          <a:p>
            <a:pPr lvl="2">
              <a:defRPr/>
            </a:pPr>
            <a:r>
              <a:rPr lang="fr-CA" dirty="0" smtClean="0"/>
              <a:t>Ulcères </a:t>
            </a:r>
          </a:p>
          <a:p>
            <a:pPr lvl="2">
              <a:defRPr/>
            </a:pPr>
            <a:r>
              <a:rPr lang="fr-CA" dirty="0" smtClean="0"/>
              <a:t>Cancer de l’œsophage</a:t>
            </a:r>
          </a:p>
          <a:p>
            <a:endParaRPr lang="fr-CA" dirty="0"/>
          </a:p>
        </p:txBody>
      </p:sp>
      <p:sp>
        <p:nvSpPr>
          <p:cNvPr id="4" name="Espace réservé du numéro de diapositive 3"/>
          <p:cNvSpPr>
            <a:spLocks noGrp="1"/>
          </p:cNvSpPr>
          <p:nvPr>
            <p:ph type="sldNum" sz="quarter" idx="10"/>
          </p:nvPr>
        </p:nvSpPr>
        <p:spPr/>
        <p:txBody>
          <a:bodyPr/>
          <a:lstStyle/>
          <a:p>
            <a:fld id="{EFEA3614-CF87-4BF7-923D-07B6A968E4BA}" type="slidenum">
              <a:rPr lang="fr-CA" smtClean="0"/>
              <a:t>47</a:t>
            </a:fld>
            <a:endParaRPr lang="fr-CA"/>
          </a:p>
        </p:txBody>
      </p:sp>
    </p:spTree>
    <p:extLst>
      <p:ext uri="{BB962C8B-B14F-4D97-AF65-F5344CB8AC3E}">
        <p14:creationId xmlns:p14="http://schemas.microsoft.com/office/powerpoint/2010/main" val="42829537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p:spPr>
        <p:txBody>
          <a:bodyPr/>
          <a:lstStyle/>
          <a:p>
            <a:fld id="{693F9BE1-1FDC-4688-8851-221E6B6C2779}" type="slidenum">
              <a:rPr lang="fr-CA" smtClean="0"/>
              <a:pPr/>
              <a:t>9</a:t>
            </a:fld>
            <a:endParaRPr lang="fr-CA" smtClean="0"/>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p:spPr>
        <p:txBody>
          <a:bodyPr/>
          <a:lstStyle/>
          <a:p>
            <a:pPr eaLnBrk="1" hangingPunct="1"/>
            <a:endParaRPr lang="fr-CA"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p:spPr>
        <p:txBody>
          <a:bodyPr/>
          <a:lstStyle/>
          <a:p>
            <a:fld id="{11BD0918-98F6-4C62-B3DF-0959CAA3BE2B}" type="slidenum">
              <a:rPr lang="fr-CA" smtClean="0"/>
              <a:pPr/>
              <a:t>10</a:t>
            </a:fld>
            <a:endParaRPr lang="fr-CA" smtClean="0"/>
          </a:p>
        </p:txBody>
      </p:sp>
      <p:sp>
        <p:nvSpPr>
          <p:cNvPr id="121859" name="Rectangle 2"/>
          <p:cNvSpPr>
            <a:spLocks noGrp="1" noRot="1" noChangeAspect="1" noChangeArrowheads="1" noTextEdit="1"/>
          </p:cNvSpPr>
          <p:nvPr>
            <p:ph type="sldImg"/>
          </p:nvPr>
        </p:nvSpPr>
        <p:spPr>
          <a:ln/>
        </p:spPr>
      </p:sp>
      <p:sp>
        <p:nvSpPr>
          <p:cNvPr id="121860" name="Rectangle 3"/>
          <p:cNvSpPr>
            <a:spLocks noGrp="1" noChangeArrowheads="1"/>
          </p:cNvSpPr>
          <p:nvPr>
            <p:ph type="body" idx="1"/>
          </p:nvPr>
        </p:nvSpPr>
        <p:spPr>
          <a:noFill/>
          <a:ln/>
        </p:spPr>
        <p:txBody>
          <a:bodyPr/>
          <a:lstStyle/>
          <a:p>
            <a:pPr eaLnBrk="1" hangingPunct="1"/>
            <a:r>
              <a:rPr lang="fr-CA" dirty="0" smtClean="0"/>
              <a:t>Digestion mécanique </a:t>
            </a:r>
            <a:r>
              <a:rPr lang="fr-CA" dirty="0" smtClean="0">
                <a:sym typeface="Wingdings" pitchFamily="2" charset="2"/>
              </a:rPr>
              <a:t> broyer la nourriture pour augmenter sa surface exposée aux enzymes digestives.</a:t>
            </a:r>
          </a:p>
          <a:p>
            <a:pPr eaLnBrk="1" hangingPunct="1"/>
            <a:r>
              <a:rPr lang="fr-CA" dirty="0" smtClean="0">
                <a:sym typeface="Wingdings" pitchFamily="2" charset="2"/>
              </a:rPr>
              <a:t>Digestion chimique  commence dans la bouche et se termine dans l’intestin grêle.</a:t>
            </a:r>
          </a:p>
          <a:p>
            <a:pPr eaLnBrk="1" hangingPunct="1"/>
            <a:r>
              <a:rPr lang="fr-CA" dirty="0" smtClean="0">
                <a:sym typeface="Wingdings" pitchFamily="2" charset="2"/>
              </a:rPr>
              <a:t>Q : L’hydrolyse c’est du </a:t>
            </a:r>
            <a:r>
              <a:rPr lang="fr-CA" b="1" u="sng" dirty="0" smtClean="0">
                <a:sym typeface="Wingdings" pitchFamily="2" charset="2"/>
              </a:rPr>
              <a:t>catabolisme</a:t>
            </a:r>
            <a:r>
              <a:rPr lang="fr-CA" dirty="0" smtClean="0">
                <a:sym typeface="Wingdings" pitchFamily="2" charset="2"/>
              </a:rPr>
              <a:t>, de l’anabolisme ou du métabolisme ? Donc, réaction de dégradation avec molécules d’eau !</a:t>
            </a:r>
            <a:endParaRPr lang="fr-CA"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p:spPr>
        <p:txBody>
          <a:bodyPr/>
          <a:lstStyle/>
          <a:p>
            <a:fld id="{11BD0918-98F6-4C62-B3DF-0959CAA3BE2B}" type="slidenum">
              <a:rPr lang="fr-CA" smtClean="0"/>
              <a:pPr/>
              <a:t>11</a:t>
            </a:fld>
            <a:endParaRPr lang="fr-CA" smtClean="0"/>
          </a:p>
        </p:txBody>
      </p:sp>
      <p:sp>
        <p:nvSpPr>
          <p:cNvPr id="121859" name="Rectangle 2"/>
          <p:cNvSpPr>
            <a:spLocks noGrp="1" noRot="1" noChangeAspect="1" noChangeArrowheads="1" noTextEdit="1"/>
          </p:cNvSpPr>
          <p:nvPr>
            <p:ph type="sldImg"/>
          </p:nvPr>
        </p:nvSpPr>
        <p:spPr>
          <a:ln/>
        </p:spPr>
      </p:sp>
      <p:sp>
        <p:nvSpPr>
          <p:cNvPr id="121860" name="Rectangle 3"/>
          <p:cNvSpPr>
            <a:spLocks noGrp="1" noChangeArrowheads="1"/>
          </p:cNvSpPr>
          <p:nvPr>
            <p:ph type="body" idx="1"/>
          </p:nvPr>
        </p:nvSpPr>
        <p:spPr>
          <a:noFill/>
          <a:ln/>
        </p:spPr>
        <p:txBody>
          <a:bodyPr/>
          <a:lstStyle/>
          <a:p>
            <a:pPr eaLnBrk="1" hangingPunct="1"/>
            <a:r>
              <a:rPr lang="fr-CA" dirty="0" smtClean="0"/>
              <a:t>Digestion mécanique </a:t>
            </a:r>
            <a:r>
              <a:rPr lang="fr-CA" dirty="0" smtClean="0">
                <a:sym typeface="Wingdings" pitchFamily="2" charset="2"/>
              </a:rPr>
              <a:t> broyer la nourriture pour augmenter sa surface exposée aux enzymes digestives.</a:t>
            </a:r>
          </a:p>
          <a:p>
            <a:pPr eaLnBrk="1" hangingPunct="1"/>
            <a:r>
              <a:rPr lang="fr-CA" dirty="0" smtClean="0">
                <a:sym typeface="Wingdings" pitchFamily="2" charset="2"/>
              </a:rPr>
              <a:t>Digestion chimique  commence dans la bouche et se termine dans l’intestin grêle.</a:t>
            </a:r>
          </a:p>
          <a:p>
            <a:pPr eaLnBrk="1" hangingPunct="1"/>
            <a:r>
              <a:rPr lang="fr-CA" dirty="0" smtClean="0">
                <a:sym typeface="Wingdings" pitchFamily="2" charset="2"/>
              </a:rPr>
              <a:t>Q : L’hydrolyse c’est du </a:t>
            </a:r>
            <a:r>
              <a:rPr lang="fr-CA" b="1" u="sng" dirty="0" smtClean="0">
                <a:sym typeface="Wingdings" pitchFamily="2" charset="2"/>
              </a:rPr>
              <a:t>catabolisme</a:t>
            </a:r>
            <a:r>
              <a:rPr lang="fr-CA" dirty="0" smtClean="0">
                <a:sym typeface="Wingdings" pitchFamily="2" charset="2"/>
              </a:rPr>
              <a:t>, de l’anabolisme ou du métabolisme ? Donc, réaction de dégradation avec molécules d’eau !</a:t>
            </a:r>
            <a:endParaRPr lang="fr-CA"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p:spPr>
        <p:txBody>
          <a:bodyPr/>
          <a:lstStyle/>
          <a:p>
            <a:fld id="{D4A2F14E-7AD4-445C-A1A8-83E6C82D2781}" type="slidenum">
              <a:rPr lang="fr-CA" smtClean="0"/>
              <a:pPr/>
              <a:t>13</a:t>
            </a:fld>
            <a:endParaRPr lang="fr-CA" smtClean="0"/>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Espace réservé de l'image des diapositives 1"/>
          <p:cNvSpPr>
            <a:spLocks noGrp="1" noRot="1" noChangeAspect="1" noTextEdit="1"/>
          </p:cNvSpPr>
          <p:nvPr>
            <p:ph type="sldImg"/>
          </p:nvPr>
        </p:nvSpPr>
        <p:spPr>
          <a:ln/>
        </p:spPr>
      </p:sp>
      <p:sp>
        <p:nvSpPr>
          <p:cNvPr id="124931" name="Espace réservé des commentaires 2"/>
          <p:cNvSpPr>
            <a:spLocks noGrp="1"/>
          </p:cNvSpPr>
          <p:nvPr>
            <p:ph type="body" idx="1"/>
          </p:nvPr>
        </p:nvSpPr>
        <p:spPr>
          <a:noFill/>
          <a:ln/>
        </p:spPr>
        <p:txBody>
          <a:bodyPr/>
          <a:lstStyle/>
          <a:p>
            <a:endParaRPr lang="fr-FR" dirty="0" smtClean="0"/>
          </a:p>
        </p:txBody>
      </p:sp>
      <p:sp>
        <p:nvSpPr>
          <p:cNvPr id="124932" name="Espace réservé du numéro de diapositive 3"/>
          <p:cNvSpPr>
            <a:spLocks noGrp="1"/>
          </p:cNvSpPr>
          <p:nvPr>
            <p:ph type="sldNum" sz="quarter" idx="5"/>
          </p:nvPr>
        </p:nvSpPr>
        <p:spPr>
          <a:noFill/>
        </p:spPr>
        <p:txBody>
          <a:bodyPr/>
          <a:lstStyle/>
          <a:p>
            <a:fld id="{6E28F5B9-A1BB-446C-81C5-C0D61984CEFF}" type="slidenum">
              <a:rPr lang="fr-CA" smtClean="0"/>
              <a:pPr/>
              <a:t>18</a:t>
            </a:fld>
            <a:endParaRPr lang="fr-CA"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Espace réservé de l'image des diapositives 1"/>
          <p:cNvSpPr>
            <a:spLocks noGrp="1" noRot="1" noChangeAspect="1" noTextEdit="1"/>
          </p:cNvSpPr>
          <p:nvPr>
            <p:ph type="sldImg"/>
          </p:nvPr>
        </p:nvSpPr>
        <p:spPr>
          <a:ln/>
        </p:spPr>
      </p:sp>
      <p:sp>
        <p:nvSpPr>
          <p:cNvPr id="125955" name="Espace réservé des commentaires 2"/>
          <p:cNvSpPr>
            <a:spLocks noGrp="1"/>
          </p:cNvSpPr>
          <p:nvPr>
            <p:ph type="body" idx="1"/>
          </p:nvPr>
        </p:nvSpPr>
        <p:spPr>
          <a:noFill/>
          <a:ln/>
        </p:spPr>
        <p:txBody>
          <a:bodyPr/>
          <a:lstStyle/>
          <a:p>
            <a:endParaRPr lang="fr-FR" dirty="0" smtClean="0"/>
          </a:p>
        </p:txBody>
      </p:sp>
      <p:sp>
        <p:nvSpPr>
          <p:cNvPr id="125956" name="Espace réservé du numéro de diapositive 3"/>
          <p:cNvSpPr>
            <a:spLocks noGrp="1"/>
          </p:cNvSpPr>
          <p:nvPr>
            <p:ph type="sldNum" sz="quarter" idx="5"/>
          </p:nvPr>
        </p:nvSpPr>
        <p:spPr>
          <a:noFill/>
        </p:spPr>
        <p:txBody>
          <a:bodyPr/>
          <a:lstStyle/>
          <a:p>
            <a:fld id="{995A16B6-0405-46CB-9797-715670590370}" type="slidenum">
              <a:rPr lang="fr-CA" smtClean="0"/>
              <a:pPr/>
              <a:t>19</a:t>
            </a:fld>
            <a:endParaRPr lang="fr-CA"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Diapositive de titre">
    <p:bg>
      <p:bgRef idx="1001">
        <a:schemeClr val="bg2"/>
      </p:bgRef>
    </p:bg>
    <p:spTree>
      <p:nvGrpSpPr>
        <p:cNvPr id="1" name=""/>
        <p:cNvGrpSpPr/>
        <p:nvPr/>
      </p:nvGrpSpPr>
      <p:grpSpPr>
        <a:xfrm>
          <a:off x="0" y="0"/>
          <a:ext cx="0" cy="0"/>
          <a:chOff x="0" y="0"/>
          <a:chExt cx="0" cy="0"/>
        </a:xfrm>
      </p:grpSpPr>
      <p:sp>
        <p:nvSpPr>
          <p:cNvPr id="8" name="Titre 7"/>
          <p:cNvSpPr>
            <a:spLocks noGrp="1"/>
          </p:cNvSpPr>
          <p:nvPr>
            <p:ph type="ctrTitle"/>
          </p:nvPr>
        </p:nvSpPr>
        <p:spPr>
          <a:xfrm>
            <a:off x="2362200" y="4038600"/>
            <a:ext cx="6477000" cy="1828800"/>
          </a:xfrm>
        </p:spPr>
        <p:txBody>
          <a:bodyPr anchor="b"/>
          <a:lstStyle>
            <a:lvl1pPr>
              <a:defRPr cap="all" baseline="0"/>
            </a:lvl1pPr>
          </a:lstStyle>
          <a:p>
            <a:r>
              <a:rPr kumimoji="0" lang="fr-FR" dirty="0" smtClean="0"/>
              <a:t>Modifiez le style du titre</a:t>
            </a:r>
            <a:endParaRPr kumimoji="0" lang="en-US" dirty="0"/>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Modifiez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a:xfrm>
            <a:off x="6096000" y="6248400"/>
            <a:ext cx="2667000" cy="365125"/>
          </a:xfrm>
          <a:prstGeom prst="rect">
            <a:avLst/>
          </a:prstGeom>
        </p:spPr>
        <p:txBody>
          <a:bodyPr/>
          <a:lstStyle/>
          <a:p>
            <a:fld id="{9623F393-22B5-4960-AC06-3DB77822E57A}" type="datetimeFigureOut">
              <a:rPr lang="fr-CA" smtClean="0"/>
              <a:t>2014-08-23</a:t>
            </a:fld>
            <a:endParaRPr lang="fr-CA" dirty="0"/>
          </a:p>
        </p:txBody>
      </p:sp>
      <p:sp>
        <p:nvSpPr>
          <p:cNvPr id="5" name="Espace réservé du pied de page 4"/>
          <p:cNvSpPr>
            <a:spLocks noGrp="1"/>
          </p:cNvSpPr>
          <p:nvPr>
            <p:ph type="ftr" sz="quarter" idx="11"/>
          </p:nvPr>
        </p:nvSpPr>
        <p:spPr>
          <a:xfrm>
            <a:off x="609600" y="6248206"/>
            <a:ext cx="5421083" cy="365125"/>
          </a:xfrm>
          <a:prstGeom prst="rect">
            <a:avLst/>
          </a:prstGeom>
        </p:spPr>
        <p:txBody>
          <a:bodyPr/>
          <a:lstStyle/>
          <a:p>
            <a:endParaRPr lang="fr-CA" dirty="0"/>
          </a:p>
        </p:txBody>
      </p:sp>
      <p:sp>
        <p:nvSpPr>
          <p:cNvPr id="6" name="Espace réservé du numéro de diapositive 5"/>
          <p:cNvSpPr>
            <a:spLocks noGrp="1"/>
          </p:cNvSpPr>
          <p:nvPr>
            <p:ph type="sldNum" sz="quarter" idx="12"/>
          </p:nvPr>
        </p:nvSpPr>
        <p:spPr>
          <a:xfrm>
            <a:off x="0" y="1272222"/>
            <a:ext cx="533400" cy="244476"/>
          </a:xfrm>
          <a:prstGeom prst="rect">
            <a:avLst/>
          </a:prstGeom>
        </p:spPr>
        <p:txBody>
          <a:bodyPr/>
          <a:lstStyle/>
          <a:p>
            <a:fld id="{40B20BE1-851F-4687-9A1A-1CF970E65AE4}" type="slidenum">
              <a:rPr lang="fr-CA" smtClean="0"/>
              <a:t>‹N°›</a:t>
            </a:fld>
            <a:endParaRPr lang="fr-CA"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bg>
      <p:bgRef idx="1001">
        <a:schemeClr val="bg1"/>
      </p:bgRef>
    </p:bg>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53200" y="609600"/>
            <a:ext cx="2057400" cy="5516563"/>
          </a:xfrm>
        </p:spPr>
        <p:txBody>
          <a:bodyPr vert="eaVert"/>
          <a:lstStyle/>
          <a:p>
            <a:r>
              <a:rPr kumimoji="0" lang="fr-FR" smtClean="0"/>
              <a:t>Modifiez le style du titre</a:t>
            </a:r>
            <a:endParaRPr kumimoji="0" lang="en-US"/>
          </a:p>
        </p:txBody>
      </p:sp>
      <p:sp>
        <p:nvSpPr>
          <p:cNvPr id="3" name="Espace réservé du texte vertical 2"/>
          <p:cNvSpPr>
            <a:spLocks noGrp="1"/>
          </p:cNvSpPr>
          <p:nvPr>
            <p:ph type="body" orient="vert" idx="1"/>
          </p:nvPr>
        </p:nvSpPr>
        <p:spPr>
          <a:xfrm>
            <a:off x="457200" y="609600"/>
            <a:ext cx="5562600" cy="5516564"/>
          </a:xfrm>
        </p:spPr>
        <p:txBody>
          <a:bodyPr vert="eaVer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a:xfrm>
            <a:off x="6553200" y="6248402"/>
            <a:ext cx="2209800" cy="365125"/>
          </a:xfrm>
          <a:prstGeom prst="rect">
            <a:avLst/>
          </a:prstGeom>
        </p:spPr>
        <p:txBody>
          <a:bodyPr/>
          <a:lstStyle/>
          <a:p>
            <a:fld id="{9623F393-22B5-4960-AC06-3DB77822E57A}" type="datetimeFigureOut">
              <a:rPr lang="fr-CA" smtClean="0"/>
              <a:t>2014-08-23</a:t>
            </a:fld>
            <a:endParaRPr lang="fr-CA" dirty="0"/>
          </a:p>
        </p:txBody>
      </p:sp>
      <p:sp>
        <p:nvSpPr>
          <p:cNvPr id="5" name="Espace réservé du pied de page 4"/>
          <p:cNvSpPr>
            <a:spLocks noGrp="1"/>
          </p:cNvSpPr>
          <p:nvPr>
            <p:ph type="ftr" sz="quarter" idx="11"/>
          </p:nvPr>
        </p:nvSpPr>
        <p:spPr>
          <a:xfrm>
            <a:off x="457201" y="6248207"/>
            <a:ext cx="5573483" cy="365125"/>
          </a:xfrm>
          <a:prstGeom prst="rect">
            <a:avLst/>
          </a:prstGeom>
        </p:spPr>
        <p:txBody>
          <a:bodyPr/>
          <a:lstStyle/>
          <a:p>
            <a:endParaRPr lang="fr-CA" dirty="0"/>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6" name="Espace réservé du numéro de diapositive 5"/>
          <p:cNvSpPr>
            <a:spLocks noGrp="1"/>
          </p:cNvSpPr>
          <p:nvPr>
            <p:ph type="sldNum" sz="quarter" idx="12"/>
          </p:nvPr>
        </p:nvSpPr>
        <p:spPr>
          <a:xfrm rot="5400000">
            <a:off x="5989638" y="144462"/>
            <a:ext cx="533400" cy="244476"/>
          </a:xfrm>
          <a:prstGeom prst="rect">
            <a:avLst/>
          </a:prstGeom>
        </p:spPr>
        <p:txBody>
          <a:bodyPr/>
          <a:lstStyle/>
          <a:p>
            <a:fld id="{40B20BE1-851F-4687-9A1A-1CF970E65AE4}" type="slidenum">
              <a:rPr lang="fr-CA" smtClean="0"/>
              <a:t>‹N°›</a:t>
            </a:fld>
            <a:endParaRPr lang="fr-CA" dirty="0"/>
          </a:p>
        </p:txBody>
      </p:sp>
    </p:spTree>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re. Text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68313" y="115888"/>
            <a:ext cx="8496300" cy="1009650"/>
          </a:xfrm>
        </p:spPr>
        <p:txBody>
          <a:bodyPr/>
          <a:lstStyle/>
          <a:p>
            <a:r>
              <a:rPr lang="fr-FR" smtClean="0"/>
              <a:t>Cliquez pour modifier le style du titre</a:t>
            </a:r>
            <a:endParaRPr lang="fr-CA"/>
          </a:p>
        </p:txBody>
      </p:sp>
      <p:sp>
        <p:nvSpPr>
          <p:cNvPr id="3" name="Espace réservé du texte 2"/>
          <p:cNvSpPr>
            <a:spLocks noGrp="1"/>
          </p:cNvSpPr>
          <p:nvPr>
            <p:ph type="body" sz="half" idx="1"/>
          </p:nvPr>
        </p:nvSpPr>
        <p:spPr>
          <a:xfrm>
            <a:off x="755650" y="1268413"/>
            <a:ext cx="4027488" cy="5184775"/>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contenu 3"/>
          <p:cNvSpPr>
            <a:spLocks noGrp="1"/>
          </p:cNvSpPr>
          <p:nvPr>
            <p:ph sz="half" idx="2"/>
          </p:nvPr>
        </p:nvSpPr>
        <p:spPr>
          <a:xfrm>
            <a:off x="4935538" y="1268413"/>
            <a:ext cx="4029075" cy="5184775"/>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Espace réservé du pied de page 4"/>
          <p:cNvSpPr>
            <a:spLocks noGrp="1" noChangeArrowheads="1"/>
          </p:cNvSpPr>
          <p:nvPr>
            <p:ph type="ftr" sz="quarter" idx="10"/>
          </p:nvPr>
        </p:nvSpPr>
        <p:spPr>
          <a:xfrm>
            <a:off x="609600" y="6248206"/>
            <a:ext cx="5421083" cy="365125"/>
          </a:xfrm>
          <a:prstGeom prst="rect">
            <a:avLst/>
          </a:prstGeom>
        </p:spPr>
        <p:txBody>
          <a:bodyPr/>
          <a:lstStyle>
            <a:lvl1pPr>
              <a:defRPr/>
            </a:lvl1pPr>
          </a:lstStyle>
          <a:p>
            <a:pPr>
              <a:defRPr/>
            </a:pPr>
            <a:r>
              <a:rPr lang="fr-CA" dirty="0"/>
              <a:t>Module-2 - Système digestif</a:t>
            </a:r>
          </a:p>
        </p:txBody>
      </p:sp>
      <p:sp>
        <p:nvSpPr>
          <p:cNvPr id="6" name="Espace réservé du numéro de diapositive 5"/>
          <p:cNvSpPr>
            <a:spLocks noGrp="1" noChangeArrowheads="1"/>
          </p:cNvSpPr>
          <p:nvPr>
            <p:ph type="sldNum" sz="quarter" idx="11"/>
          </p:nvPr>
        </p:nvSpPr>
        <p:spPr>
          <a:xfrm>
            <a:off x="0" y="1272222"/>
            <a:ext cx="533400" cy="244476"/>
          </a:xfrm>
          <a:prstGeom prst="rect">
            <a:avLst/>
          </a:prstGeom>
        </p:spPr>
        <p:txBody>
          <a:bodyPr/>
          <a:lstStyle>
            <a:lvl1pPr>
              <a:defRPr/>
            </a:lvl1pPr>
          </a:lstStyle>
          <a:p>
            <a:pPr>
              <a:defRPr/>
            </a:pPr>
            <a:fld id="{01ACE741-1E8D-437E-A3B3-065B051061B7}" type="slidenum">
              <a:rPr lang="fr-CA"/>
              <a:pPr>
                <a:defRPr/>
              </a:pPr>
              <a:t>‹N°›</a:t>
            </a:fld>
            <a:endParaRPr lang="fr-CA" dirty="0"/>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cSld name="Titre et 4 contenus">
    <p:spTree>
      <p:nvGrpSpPr>
        <p:cNvPr id="1" name=""/>
        <p:cNvGrpSpPr/>
        <p:nvPr/>
      </p:nvGrpSpPr>
      <p:grpSpPr>
        <a:xfrm>
          <a:off x="0" y="0"/>
          <a:ext cx="0" cy="0"/>
          <a:chOff x="0" y="0"/>
          <a:chExt cx="0" cy="0"/>
        </a:xfrm>
      </p:grpSpPr>
      <p:sp>
        <p:nvSpPr>
          <p:cNvPr id="2" name="Titre 1"/>
          <p:cNvSpPr>
            <a:spLocks noGrp="1"/>
          </p:cNvSpPr>
          <p:nvPr>
            <p:ph type="title" sz="quarter"/>
          </p:nvPr>
        </p:nvSpPr>
        <p:spPr>
          <a:xfrm>
            <a:off x="250825" y="188913"/>
            <a:ext cx="8713788" cy="1143000"/>
          </a:xfrm>
        </p:spPr>
        <p:txBody>
          <a:bodyPr/>
          <a:lstStyle/>
          <a:p>
            <a:r>
              <a:rPr lang="fr-FR" smtClean="0"/>
              <a:t>Cliquez pour modifier le style du titre</a:t>
            </a:r>
            <a:endParaRPr lang="fr-CA"/>
          </a:p>
        </p:txBody>
      </p:sp>
      <p:sp>
        <p:nvSpPr>
          <p:cNvPr id="3" name="Espace réservé du contenu 2"/>
          <p:cNvSpPr>
            <a:spLocks noGrp="1"/>
          </p:cNvSpPr>
          <p:nvPr>
            <p:ph sz="quarter" idx="1"/>
          </p:nvPr>
        </p:nvSpPr>
        <p:spPr>
          <a:xfrm>
            <a:off x="179388" y="1412875"/>
            <a:ext cx="4338637" cy="2408238"/>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contenu 3"/>
          <p:cNvSpPr>
            <a:spLocks noGrp="1"/>
          </p:cNvSpPr>
          <p:nvPr>
            <p:ph sz="quarter" idx="2"/>
          </p:nvPr>
        </p:nvSpPr>
        <p:spPr>
          <a:xfrm>
            <a:off x="4670425" y="1412875"/>
            <a:ext cx="4340225" cy="2408238"/>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Espace réservé du contenu 4"/>
          <p:cNvSpPr>
            <a:spLocks noGrp="1"/>
          </p:cNvSpPr>
          <p:nvPr>
            <p:ph sz="quarter" idx="3"/>
          </p:nvPr>
        </p:nvSpPr>
        <p:spPr>
          <a:xfrm>
            <a:off x="179388" y="3973513"/>
            <a:ext cx="4338637" cy="2408237"/>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6" name="Espace réservé du contenu 5"/>
          <p:cNvSpPr>
            <a:spLocks noGrp="1"/>
          </p:cNvSpPr>
          <p:nvPr>
            <p:ph sz="quarter" idx="4"/>
          </p:nvPr>
        </p:nvSpPr>
        <p:spPr>
          <a:xfrm>
            <a:off x="4670425" y="3973513"/>
            <a:ext cx="4340225" cy="2408237"/>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7" name="Espace réservé de la date 6"/>
          <p:cNvSpPr>
            <a:spLocks noGrp="1"/>
          </p:cNvSpPr>
          <p:nvPr>
            <p:ph type="dt" sz="half" idx="10"/>
          </p:nvPr>
        </p:nvSpPr>
        <p:spPr>
          <a:xfrm>
            <a:off x="0" y="6629400"/>
            <a:ext cx="2133600" cy="228600"/>
          </a:xfrm>
          <a:prstGeom prst="rect">
            <a:avLst/>
          </a:prstGeom>
        </p:spPr>
        <p:txBody>
          <a:bodyPr/>
          <a:lstStyle>
            <a:lvl1pPr>
              <a:defRPr/>
            </a:lvl1pPr>
          </a:lstStyle>
          <a:p>
            <a:pPr>
              <a:defRPr/>
            </a:pPr>
            <a:endParaRPr lang="en-US" dirty="0"/>
          </a:p>
        </p:txBody>
      </p:sp>
      <p:sp>
        <p:nvSpPr>
          <p:cNvPr id="8" name="Espace réservé du pied de page 7"/>
          <p:cNvSpPr>
            <a:spLocks noGrp="1"/>
          </p:cNvSpPr>
          <p:nvPr>
            <p:ph type="ftr" sz="quarter" idx="11"/>
          </p:nvPr>
        </p:nvSpPr>
        <p:spPr>
          <a:xfrm>
            <a:off x="2286000" y="6524625"/>
            <a:ext cx="5381625" cy="333375"/>
          </a:xfrm>
          <a:prstGeom prst="rect">
            <a:avLst/>
          </a:prstGeom>
        </p:spPr>
        <p:txBody>
          <a:bodyPr/>
          <a:lstStyle>
            <a:lvl1pPr>
              <a:defRPr/>
            </a:lvl1pPr>
          </a:lstStyle>
          <a:p>
            <a:pPr>
              <a:defRPr/>
            </a:pPr>
            <a:r>
              <a:rPr lang="en-US" dirty="0"/>
              <a:t>- Le </a:t>
            </a:r>
            <a:r>
              <a:rPr lang="en-US" dirty="0" err="1"/>
              <a:t>système</a:t>
            </a:r>
            <a:r>
              <a:rPr lang="en-US" dirty="0"/>
              <a:t> </a:t>
            </a:r>
            <a:r>
              <a:rPr lang="en-US" dirty="0" err="1"/>
              <a:t>reproducteur</a:t>
            </a:r>
            <a:r>
              <a:rPr lang="en-US" dirty="0"/>
              <a:t> </a:t>
            </a:r>
            <a:r>
              <a:rPr lang="en-US" dirty="0" err="1"/>
              <a:t>femelle</a:t>
            </a:r>
            <a:r>
              <a:rPr lang="en-US" dirty="0"/>
              <a:t> -</a:t>
            </a:r>
          </a:p>
        </p:txBody>
      </p:sp>
      <p:sp>
        <p:nvSpPr>
          <p:cNvPr id="9" name="Espace réservé du numéro de diapositive 8"/>
          <p:cNvSpPr>
            <a:spLocks noGrp="1"/>
          </p:cNvSpPr>
          <p:nvPr>
            <p:ph type="sldNum" sz="quarter" idx="12"/>
          </p:nvPr>
        </p:nvSpPr>
        <p:spPr>
          <a:xfrm>
            <a:off x="8027988" y="6524625"/>
            <a:ext cx="1066800" cy="228600"/>
          </a:xfrm>
          <a:prstGeom prst="rect">
            <a:avLst/>
          </a:prstGeom>
        </p:spPr>
        <p:txBody>
          <a:bodyPr/>
          <a:lstStyle>
            <a:lvl1pPr>
              <a:defRPr/>
            </a:lvl1pPr>
          </a:lstStyle>
          <a:p>
            <a:pPr>
              <a:defRPr/>
            </a:pPr>
            <a:fld id="{6F9D6A4E-7DA1-492A-80AF-D392327EB826}" type="slidenum">
              <a:rPr lang="en-US"/>
              <a:pPr>
                <a:defRPr/>
              </a:pPr>
              <a:t>‹N°›</a:t>
            </a:fld>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612648" y="228600"/>
            <a:ext cx="8153400" cy="990600"/>
          </a:xfrm>
        </p:spPr>
        <p:txBody>
          <a:bodyPr/>
          <a:lstStyle/>
          <a:p>
            <a:r>
              <a:rPr kumimoji="0" lang="fr-FR" smtClean="0"/>
              <a:t>Modifiez le style du titre</a:t>
            </a:r>
            <a:endParaRPr kumimoji="0" lang="en-US"/>
          </a:p>
        </p:txBody>
      </p:sp>
      <p:sp>
        <p:nvSpPr>
          <p:cNvPr id="4" name="Espace réservé de la date 3"/>
          <p:cNvSpPr>
            <a:spLocks noGrp="1"/>
          </p:cNvSpPr>
          <p:nvPr>
            <p:ph type="dt" sz="half" idx="10"/>
          </p:nvPr>
        </p:nvSpPr>
        <p:spPr>
          <a:xfrm>
            <a:off x="6096000" y="6248400"/>
            <a:ext cx="2667000" cy="365125"/>
          </a:xfrm>
          <a:prstGeom prst="rect">
            <a:avLst/>
          </a:prstGeom>
        </p:spPr>
        <p:txBody>
          <a:bodyPr/>
          <a:lstStyle/>
          <a:p>
            <a:fld id="{9623F393-22B5-4960-AC06-3DB77822E57A}" type="datetimeFigureOut">
              <a:rPr lang="fr-CA" smtClean="0"/>
              <a:t>2014-08-23</a:t>
            </a:fld>
            <a:endParaRPr lang="fr-CA"/>
          </a:p>
        </p:txBody>
      </p:sp>
      <p:sp>
        <p:nvSpPr>
          <p:cNvPr id="5" name="Espace réservé du pied de page 4"/>
          <p:cNvSpPr>
            <a:spLocks noGrp="1"/>
          </p:cNvSpPr>
          <p:nvPr>
            <p:ph type="ftr" sz="quarter" idx="11"/>
          </p:nvPr>
        </p:nvSpPr>
        <p:spPr>
          <a:xfrm>
            <a:off x="609600" y="6248206"/>
            <a:ext cx="5421083" cy="365125"/>
          </a:xfrm>
          <a:prstGeom prst="rect">
            <a:avLst/>
          </a:prstGeom>
        </p:spPr>
        <p:txBody>
          <a:bodyPr/>
          <a:lstStyle/>
          <a:p>
            <a:endParaRPr lang="fr-CA"/>
          </a:p>
        </p:txBody>
      </p:sp>
      <p:sp>
        <p:nvSpPr>
          <p:cNvPr id="6" name="Espace réservé du numéro de diapositive 5"/>
          <p:cNvSpPr>
            <a:spLocks noGrp="1"/>
          </p:cNvSpPr>
          <p:nvPr>
            <p:ph type="sldNum" sz="quarter" idx="12"/>
          </p:nvPr>
        </p:nvSpPr>
        <p:spPr>
          <a:xfrm>
            <a:off x="0" y="1272222"/>
            <a:ext cx="533400" cy="244476"/>
          </a:xfrm>
          <a:prstGeom prst="rect">
            <a:avLst/>
          </a:prstGeom>
        </p:spPr>
        <p:txBody>
          <a:bodyPr/>
          <a:lstStyle>
            <a:lvl1pPr>
              <a:defRPr>
                <a:solidFill>
                  <a:srgbClr val="FFFFFF"/>
                </a:solidFill>
              </a:defRPr>
            </a:lvl1pPr>
          </a:lstStyle>
          <a:p>
            <a:fld id="{40B20BE1-851F-4687-9A1A-1CF970E65AE4}" type="slidenum">
              <a:rPr lang="fr-CA" smtClean="0"/>
              <a:pPr/>
              <a:t>‹N°›</a:t>
            </a:fld>
            <a:endParaRPr lang="fr-CA" dirty="0"/>
          </a:p>
        </p:txBody>
      </p:sp>
      <p:sp>
        <p:nvSpPr>
          <p:cNvPr id="8" name="Espace réservé du contenu 7"/>
          <p:cNvSpPr>
            <a:spLocks noGrp="1"/>
          </p:cNvSpPr>
          <p:nvPr>
            <p:ph sz="quarter" idx="1"/>
          </p:nvPr>
        </p:nvSpPr>
        <p:spPr>
          <a:xfrm>
            <a:off x="612648" y="1600200"/>
            <a:ext cx="8153400" cy="4495800"/>
          </a:xfrm>
        </p:spPr>
        <p:txBody>
          <a:body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Ref idx="1003">
        <a:schemeClr val="bg1"/>
      </p:bgRef>
    </p:bg>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Modifiez les styles du texte du masque</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r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fr-FR" smtClean="0"/>
              <a:t>Modifiez le style du titre</a:t>
            </a:r>
            <a:endParaRPr kumimoji="0" lang="en-US"/>
          </a:p>
        </p:txBody>
      </p:sp>
      <p:sp>
        <p:nvSpPr>
          <p:cNvPr id="12" name="Espace réservé de la date 11"/>
          <p:cNvSpPr>
            <a:spLocks noGrp="1"/>
          </p:cNvSpPr>
          <p:nvPr>
            <p:ph type="dt" sz="half" idx="10"/>
          </p:nvPr>
        </p:nvSpPr>
        <p:spPr>
          <a:xfrm>
            <a:off x="6096000" y="6248400"/>
            <a:ext cx="2667000" cy="365125"/>
          </a:xfrm>
          <a:prstGeom prst="rect">
            <a:avLst/>
          </a:prstGeom>
        </p:spPr>
        <p:txBody>
          <a:bodyPr/>
          <a:lstStyle/>
          <a:p>
            <a:fld id="{9623F393-22B5-4960-AC06-3DB77822E57A}" type="datetimeFigureOut">
              <a:rPr lang="fr-CA" smtClean="0"/>
              <a:t>2014-08-23</a:t>
            </a:fld>
            <a:endParaRPr lang="fr-CA"/>
          </a:p>
        </p:txBody>
      </p:sp>
      <p:sp>
        <p:nvSpPr>
          <p:cNvPr id="13" name="Espace réservé du numéro de diapositive 12"/>
          <p:cNvSpPr>
            <a:spLocks noGrp="1"/>
          </p:cNvSpPr>
          <p:nvPr>
            <p:ph type="sldNum" sz="quarter" idx="11"/>
          </p:nvPr>
        </p:nvSpPr>
        <p:spPr>
          <a:xfrm>
            <a:off x="0" y="1752600"/>
            <a:ext cx="1295400" cy="701676"/>
          </a:xfrm>
          <a:prstGeom prst="rect">
            <a:avLst/>
          </a:prstGeom>
        </p:spPr>
        <p:txBody>
          <a:bodyPr>
            <a:noAutofit/>
          </a:bodyPr>
          <a:lstStyle>
            <a:lvl1pPr>
              <a:defRPr sz="2400">
                <a:solidFill>
                  <a:srgbClr val="FFFFFF"/>
                </a:solidFill>
              </a:defRPr>
            </a:lvl1pPr>
          </a:lstStyle>
          <a:p>
            <a:fld id="{40B20BE1-851F-4687-9A1A-1CF970E65AE4}" type="slidenum">
              <a:rPr lang="fr-CA" smtClean="0"/>
              <a:t>‹N°›</a:t>
            </a:fld>
            <a:endParaRPr lang="fr-CA"/>
          </a:p>
        </p:txBody>
      </p:sp>
      <p:sp>
        <p:nvSpPr>
          <p:cNvPr id="14" name="Espace réservé du pied de page 13"/>
          <p:cNvSpPr>
            <a:spLocks noGrp="1"/>
          </p:cNvSpPr>
          <p:nvPr>
            <p:ph type="ftr" sz="quarter" idx="12"/>
          </p:nvPr>
        </p:nvSpPr>
        <p:spPr>
          <a:xfrm>
            <a:off x="609600" y="6248206"/>
            <a:ext cx="5421083" cy="365125"/>
          </a:xfrm>
          <a:prstGeom prst="rect">
            <a:avLst/>
          </a:prstGeom>
        </p:spPr>
        <p:txBody>
          <a:bodyPr/>
          <a:lstStyle/>
          <a:p>
            <a:endParaRPr lang="fr-CA"/>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Modifiez le style du titre</a:t>
            </a:r>
            <a:endParaRPr kumimoji="0" lang="en-US"/>
          </a:p>
        </p:txBody>
      </p:sp>
      <p:sp>
        <p:nvSpPr>
          <p:cNvPr id="9" name="Espace réservé du contenu 8"/>
          <p:cNvSpPr>
            <a:spLocks noGrp="1"/>
          </p:cNvSpPr>
          <p:nvPr>
            <p:ph sz="quarter" idx="1"/>
          </p:nvPr>
        </p:nvSpPr>
        <p:spPr>
          <a:xfrm>
            <a:off x="609600" y="1589567"/>
            <a:ext cx="3886200" cy="4572000"/>
          </a:xfrm>
        </p:spPr>
        <p:txBody>
          <a:body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1" name="Espace réservé du contenu 10"/>
          <p:cNvSpPr>
            <a:spLocks noGrp="1"/>
          </p:cNvSpPr>
          <p:nvPr>
            <p:ph sz="quarter" idx="2"/>
          </p:nvPr>
        </p:nvSpPr>
        <p:spPr>
          <a:xfrm>
            <a:off x="4844901" y="1589567"/>
            <a:ext cx="3886200" cy="4572000"/>
          </a:xfrm>
        </p:spPr>
        <p:txBody>
          <a:body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8" name="Espace réservé de la date 7"/>
          <p:cNvSpPr>
            <a:spLocks noGrp="1"/>
          </p:cNvSpPr>
          <p:nvPr>
            <p:ph type="dt" sz="half" idx="15"/>
          </p:nvPr>
        </p:nvSpPr>
        <p:spPr>
          <a:xfrm>
            <a:off x="6096000" y="6248400"/>
            <a:ext cx="2667000" cy="365125"/>
          </a:xfrm>
          <a:prstGeom prst="rect">
            <a:avLst/>
          </a:prstGeom>
        </p:spPr>
        <p:txBody>
          <a:bodyPr rtlCol="0"/>
          <a:lstStyle/>
          <a:p>
            <a:fld id="{9623F393-22B5-4960-AC06-3DB77822E57A}" type="datetimeFigureOut">
              <a:rPr lang="fr-CA" smtClean="0"/>
              <a:t>2014-08-23</a:t>
            </a:fld>
            <a:endParaRPr lang="fr-CA" dirty="0"/>
          </a:p>
        </p:txBody>
      </p:sp>
      <p:sp>
        <p:nvSpPr>
          <p:cNvPr id="10" name="Espace réservé du numéro de diapositive 9"/>
          <p:cNvSpPr>
            <a:spLocks noGrp="1"/>
          </p:cNvSpPr>
          <p:nvPr>
            <p:ph type="sldNum" sz="quarter" idx="16"/>
          </p:nvPr>
        </p:nvSpPr>
        <p:spPr>
          <a:xfrm>
            <a:off x="0" y="1272222"/>
            <a:ext cx="533400" cy="244476"/>
          </a:xfrm>
          <a:prstGeom prst="rect">
            <a:avLst/>
          </a:prstGeom>
        </p:spPr>
        <p:txBody>
          <a:bodyPr rtlCol="0"/>
          <a:lstStyle/>
          <a:p>
            <a:fld id="{40B20BE1-851F-4687-9A1A-1CF970E65AE4}" type="slidenum">
              <a:rPr lang="fr-CA" smtClean="0"/>
              <a:t>‹N°›</a:t>
            </a:fld>
            <a:endParaRPr lang="fr-CA" dirty="0"/>
          </a:p>
        </p:txBody>
      </p:sp>
      <p:sp>
        <p:nvSpPr>
          <p:cNvPr id="12" name="Espace réservé du pied de page 11"/>
          <p:cNvSpPr>
            <a:spLocks noGrp="1"/>
          </p:cNvSpPr>
          <p:nvPr>
            <p:ph type="ftr" sz="quarter" idx="17"/>
          </p:nvPr>
        </p:nvSpPr>
        <p:spPr>
          <a:xfrm>
            <a:off x="609600" y="6248206"/>
            <a:ext cx="5421083" cy="365125"/>
          </a:xfrm>
          <a:prstGeom prst="rect">
            <a:avLst/>
          </a:prstGeom>
        </p:spPr>
        <p:txBody>
          <a:bodyPr rtlCol="0"/>
          <a:lstStyle/>
          <a:p>
            <a:endParaRPr lang="fr-CA"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533400" y="273050"/>
            <a:ext cx="8153400" cy="869950"/>
          </a:xfrm>
        </p:spPr>
        <p:txBody>
          <a:bodyPr anchor="ctr"/>
          <a:lstStyle>
            <a:lvl1pPr>
              <a:defRPr/>
            </a:lvl1pPr>
          </a:lstStyle>
          <a:p>
            <a:r>
              <a:rPr kumimoji="0" lang="fr-FR" smtClean="0"/>
              <a:t>Modifiez le style du titre</a:t>
            </a:r>
            <a:endParaRPr kumimoji="0" lang="en-US"/>
          </a:p>
        </p:txBody>
      </p:sp>
      <p:sp>
        <p:nvSpPr>
          <p:cNvPr id="11" name="Espace réservé du contenu 10"/>
          <p:cNvSpPr>
            <a:spLocks noGrp="1"/>
          </p:cNvSpPr>
          <p:nvPr>
            <p:ph sz="quarter" idx="2"/>
          </p:nvPr>
        </p:nvSpPr>
        <p:spPr>
          <a:xfrm>
            <a:off x="609600" y="2438400"/>
            <a:ext cx="3886200" cy="3581400"/>
          </a:xfrm>
        </p:spPr>
        <p:txBody>
          <a:body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3" name="Espace réservé du contenu 12"/>
          <p:cNvSpPr>
            <a:spLocks noGrp="1"/>
          </p:cNvSpPr>
          <p:nvPr>
            <p:ph sz="quarter" idx="4"/>
          </p:nvPr>
        </p:nvSpPr>
        <p:spPr>
          <a:xfrm>
            <a:off x="4800600" y="2438400"/>
            <a:ext cx="3886200" cy="3581400"/>
          </a:xfrm>
        </p:spPr>
        <p:txBody>
          <a:body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0" name="Espace réservé de la date 9"/>
          <p:cNvSpPr>
            <a:spLocks noGrp="1"/>
          </p:cNvSpPr>
          <p:nvPr>
            <p:ph type="dt" sz="half" idx="15"/>
          </p:nvPr>
        </p:nvSpPr>
        <p:spPr>
          <a:xfrm>
            <a:off x="6096000" y="6248400"/>
            <a:ext cx="2667000" cy="365125"/>
          </a:xfrm>
          <a:prstGeom prst="rect">
            <a:avLst/>
          </a:prstGeom>
        </p:spPr>
        <p:txBody>
          <a:bodyPr rtlCol="0"/>
          <a:lstStyle/>
          <a:p>
            <a:fld id="{9623F393-22B5-4960-AC06-3DB77822E57A}" type="datetimeFigureOut">
              <a:rPr lang="fr-CA" smtClean="0"/>
              <a:t>2014-08-23</a:t>
            </a:fld>
            <a:endParaRPr lang="fr-CA" dirty="0"/>
          </a:p>
        </p:txBody>
      </p:sp>
      <p:sp>
        <p:nvSpPr>
          <p:cNvPr id="12" name="Espace réservé du numéro de diapositive 11"/>
          <p:cNvSpPr>
            <a:spLocks noGrp="1"/>
          </p:cNvSpPr>
          <p:nvPr>
            <p:ph type="sldNum" sz="quarter" idx="16"/>
          </p:nvPr>
        </p:nvSpPr>
        <p:spPr>
          <a:xfrm>
            <a:off x="0" y="1272222"/>
            <a:ext cx="533400" cy="244476"/>
          </a:xfrm>
          <a:prstGeom prst="rect">
            <a:avLst/>
          </a:prstGeom>
        </p:spPr>
        <p:txBody>
          <a:bodyPr rtlCol="0"/>
          <a:lstStyle/>
          <a:p>
            <a:fld id="{40B20BE1-851F-4687-9A1A-1CF970E65AE4}" type="slidenum">
              <a:rPr lang="fr-CA" smtClean="0"/>
              <a:t>‹N°›</a:t>
            </a:fld>
            <a:endParaRPr lang="fr-CA" dirty="0"/>
          </a:p>
        </p:txBody>
      </p:sp>
      <p:sp>
        <p:nvSpPr>
          <p:cNvPr id="14" name="Espace réservé du pied de page 13"/>
          <p:cNvSpPr>
            <a:spLocks noGrp="1"/>
          </p:cNvSpPr>
          <p:nvPr>
            <p:ph type="ftr" sz="quarter" idx="17"/>
          </p:nvPr>
        </p:nvSpPr>
        <p:spPr>
          <a:xfrm>
            <a:off x="609600" y="6248206"/>
            <a:ext cx="5421083" cy="365125"/>
          </a:xfrm>
          <a:prstGeom prst="rect">
            <a:avLst/>
          </a:prstGeom>
        </p:spPr>
        <p:txBody>
          <a:bodyPr rtlCol="0"/>
          <a:lstStyle/>
          <a:p>
            <a:endParaRPr lang="fr-CA" dirty="0"/>
          </a:p>
        </p:txBody>
      </p:sp>
      <p:sp>
        <p:nvSpPr>
          <p:cNvPr id="16" name="Espace réservé du texte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fr-FR" smtClean="0"/>
              <a:t>Modifiez les styles du texte du masque</a:t>
            </a:r>
          </a:p>
        </p:txBody>
      </p:sp>
      <p:sp>
        <p:nvSpPr>
          <p:cNvPr id="15" name="Espace réservé du texte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fr-FR" smtClean="0"/>
              <a:t>Modifiez les styles du texte du masque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Modifiez le style du titre</a:t>
            </a:r>
            <a:endParaRPr kumimoji="0" lang="en-US"/>
          </a:p>
        </p:txBody>
      </p:sp>
      <p:sp>
        <p:nvSpPr>
          <p:cNvPr id="3" name="Espace réservé de la date 2"/>
          <p:cNvSpPr>
            <a:spLocks noGrp="1"/>
          </p:cNvSpPr>
          <p:nvPr>
            <p:ph type="dt" sz="half" idx="10"/>
          </p:nvPr>
        </p:nvSpPr>
        <p:spPr>
          <a:xfrm>
            <a:off x="6096000" y="6248400"/>
            <a:ext cx="2667000" cy="365125"/>
          </a:xfrm>
          <a:prstGeom prst="rect">
            <a:avLst/>
          </a:prstGeom>
        </p:spPr>
        <p:txBody>
          <a:bodyPr/>
          <a:lstStyle/>
          <a:p>
            <a:fld id="{9623F393-22B5-4960-AC06-3DB77822E57A}" type="datetimeFigureOut">
              <a:rPr lang="fr-CA" smtClean="0"/>
              <a:t>2014-08-23</a:t>
            </a:fld>
            <a:endParaRPr lang="fr-CA" dirty="0"/>
          </a:p>
        </p:txBody>
      </p:sp>
      <p:sp>
        <p:nvSpPr>
          <p:cNvPr id="4" name="Espace réservé du pied de page 3"/>
          <p:cNvSpPr>
            <a:spLocks noGrp="1"/>
          </p:cNvSpPr>
          <p:nvPr>
            <p:ph type="ftr" sz="quarter" idx="11"/>
          </p:nvPr>
        </p:nvSpPr>
        <p:spPr>
          <a:xfrm>
            <a:off x="609600" y="6248206"/>
            <a:ext cx="5421083" cy="365125"/>
          </a:xfrm>
          <a:prstGeom prst="rect">
            <a:avLst/>
          </a:prstGeom>
        </p:spPr>
        <p:txBody>
          <a:bodyPr/>
          <a:lstStyle/>
          <a:p>
            <a:endParaRPr lang="fr-CA" dirty="0"/>
          </a:p>
        </p:txBody>
      </p:sp>
      <p:sp>
        <p:nvSpPr>
          <p:cNvPr id="5" name="Espace réservé du numéro de diapositive 4"/>
          <p:cNvSpPr>
            <a:spLocks noGrp="1"/>
          </p:cNvSpPr>
          <p:nvPr>
            <p:ph type="sldNum" sz="quarter" idx="12"/>
          </p:nvPr>
        </p:nvSpPr>
        <p:spPr>
          <a:xfrm>
            <a:off x="0" y="1272222"/>
            <a:ext cx="533400" cy="244476"/>
          </a:xfrm>
          <a:prstGeom prst="rect">
            <a:avLst/>
          </a:prstGeom>
        </p:spPr>
        <p:txBody>
          <a:bodyPr/>
          <a:lstStyle>
            <a:lvl1pPr>
              <a:defRPr>
                <a:solidFill>
                  <a:srgbClr val="FFFFFF"/>
                </a:solidFill>
              </a:defRPr>
            </a:lvl1pPr>
          </a:lstStyle>
          <a:p>
            <a:fld id="{40B20BE1-851F-4687-9A1A-1CF970E65AE4}" type="slidenum">
              <a:rPr lang="fr-CA" smtClean="0"/>
              <a:t>‹N°›</a:t>
            </a:fld>
            <a:endParaRPr lang="fr-CA"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a:xfrm>
            <a:off x="6096000" y="6248400"/>
            <a:ext cx="2667000" cy="365125"/>
          </a:xfrm>
          <a:prstGeom prst="rect">
            <a:avLst/>
          </a:prstGeom>
        </p:spPr>
        <p:txBody>
          <a:bodyPr/>
          <a:lstStyle/>
          <a:p>
            <a:fld id="{9623F393-22B5-4960-AC06-3DB77822E57A}" type="datetimeFigureOut">
              <a:rPr lang="fr-CA" smtClean="0"/>
              <a:t>2014-08-23</a:t>
            </a:fld>
            <a:endParaRPr lang="fr-CA" dirty="0"/>
          </a:p>
        </p:txBody>
      </p:sp>
      <p:sp>
        <p:nvSpPr>
          <p:cNvPr id="3" name="Espace réservé du pied de page 2"/>
          <p:cNvSpPr>
            <a:spLocks noGrp="1"/>
          </p:cNvSpPr>
          <p:nvPr>
            <p:ph type="ftr" sz="quarter" idx="11"/>
          </p:nvPr>
        </p:nvSpPr>
        <p:spPr>
          <a:xfrm>
            <a:off x="609600" y="6248206"/>
            <a:ext cx="5421083" cy="365125"/>
          </a:xfrm>
          <a:prstGeom prst="rect">
            <a:avLst/>
          </a:prstGeom>
        </p:spPr>
        <p:txBody>
          <a:bodyPr/>
          <a:lstStyle/>
          <a:p>
            <a:endParaRPr lang="fr-CA" dirty="0"/>
          </a:p>
        </p:txBody>
      </p:sp>
      <p:sp>
        <p:nvSpPr>
          <p:cNvPr id="4" name="Espace réservé du numéro de diapositive 3"/>
          <p:cNvSpPr>
            <a:spLocks noGrp="1"/>
          </p:cNvSpPr>
          <p:nvPr>
            <p:ph type="sldNum" sz="quarter" idx="12"/>
          </p:nvPr>
        </p:nvSpPr>
        <p:spPr>
          <a:xfrm>
            <a:off x="0" y="6248400"/>
            <a:ext cx="533400" cy="381000"/>
          </a:xfrm>
          <a:prstGeom prst="rect">
            <a:avLst/>
          </a:prstGeom>
        </p:spPr>
        <p:txBody>
          <a:bodyPr/>
          <a:lstStyle>
            <a:lvl1pPr>
              <a:defRPr>
                <a:solidFill>
                  <a:schemeClr val="tx2"/>
                </a:solidFill>
              </a:defRPr>
            </a:lvl1pPr>
          </a:lstStyle>
          <a:p>
            <a:fld id="{40B20BE1-851F-4687-9A1A-1CF970E65AE4}" type="slidenum">
              <a:rPr lang="fr-CA" smtClean="0"/>
              <a:t>‹N°›</a:t>
            </a:fld>
            <a:endParaRPr lang="fr-CA"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09600" y="273050"/>
            <a:ext cx="8077200" cy="869950"/>
          </a:xfrm>
        </p:spPr>
        <p:txBody>
          <a:bodyPr anchor="ctr"/>
          <a:lstStyle>
            <a:lvl1pPr algn="l">
              <a:buNone/>
              <a:defRPr sz="4400" b="0"/>
            </a:lvl1pPr>
          </a:lstStyle>
          <a:p>
            <a:r>
              <a:rPr kumimoji="0" lang="fr-FR" smtClean="0"/>
              <a:t>Modifiez le style du titre</a:t>
            </a:r>
            <a:endParaRPr kumimoji="0" lang="en-US"/>
          </a:p>
        </p:txBody>
      </p:sp>
      <p:sp>
        <p:nvSpPr>
          <p:cNvPr id="5" name="Espace réservé de la date 4"/>
          <p:cNvSpPr>
            <a:spLocks noGrp="1"/>
          </p:cNvSpPr>
          <p:nvPr>
            <p:ph type="dt" sz="half" idx="10"/>
          </p:nvPr>
        </p:nvSpPr>
        <p:spPr>
          <a:xfrm>
            <a:off x="6096000" y="6248400"/>
            <a:ext cx="2667000" cy="365125"/>
          </a:xfrm>
          <a:prstGeom prst="rect">
            <a:avLst/>
          </a:prstGeom>
        </p:spPr>
        <p:txBody>
          <a:bodyPr/>
          <a:lstStyle/>
          <a:p>
            <a:fld id="{9623F393-22B5-4960-AC06-3DB77822E57A}" type="datetimeFigureOut">
              <a:rPr lang="fr-CA" smtClean="0"/>
              <a:t>2014-08-23</a:t>
            </a:fld>
            <a:endParaRPr lang="fr-CA" dirty="0"/>
          </a:p>
        </p:txBody>
      </p:sp>
      <p:sp>
        <p:nvSpPr>
          <p:cNvPr id="6" name="Espace réservé du pied de page 5"/>
          <p:cNvSpPr>
            <a:spLocks noGrp="1"/>
          </p:cNvSpPr>
          <p:nvPr>
            <p:ph type="ftr" sz="quarter" idx="11"/>
          </p:nvPr>
        </p:nvSpPr>
        <p:spPr>
          <a:xfrm>
            <a:off x="609600" y="6248206"/>
            <a:ext cx="5421083" cy="365125"/>
          </a:xfrm>
          <a:prstGeom prst="rect">
            <a:avLst/>
          </a:prstGeom>
        </p:spPr>
        <p:txBody>
          <a:bodyPr/>
          <a:lstStyle/>
          <a:p>
            <a:endParaRPr lang="fr-CA" dirty="0"/>
          </a:p>
        </p:txBody>
      </p:sp>
      <p:sp>
        <p:nvSpPr>
          <p:cNvPr id="7" name="Espace réservé du numéro de diapositive 6"/>
          <p:cNvSpPr>
            <a:spLocks noGrp="1"/>
          </p:cNvSpPr>
          <p:nvPr>
            <p:ph type="sldNum" sz="quarter" idx="12"/>
          </p:nvPr>
        </p:nvSpPr>
        <p:spPr>
          <a:xfrm>
            <a:off x="0" y="1272222"/>
            <a:ext cx="533400" cy="244476"/>
          </a:xfrm>
          <a:prstGeom prst="rect">
            <a:avLst/>
          </a:prstGeom>
        </p:spPr>
        <p:txBody>
          <a:bodyPr/>
          <a:lstStyle>
            <a:lvl1pPr>
              <a:defRPr>
                <a:solidFill>
                  <a:srgbClr val="FFFFFF"/>
                </a:solidFill>
              </a:defRPr>
            </a:lvl1pPr>
          </a:lstStyle>
          <a:p>
            <a:fld id="{40B20BE1-851F-4687-9A1A-1CF970E65AE4}" type="slidenum">
              <a:rPr lang="fr-CA" smtClean="0"/>
              <a:t>‹N°›</a:t>
            </a:fld>
            <a:endParaRPr lang="fr-CA" dirty="0"/>
          </a:p>
        </p:txBody>
      </p:sp>
      <p:sp>
        <p:nvSpPr>
          <p:cNvPr id="3" name="Espace réservé du texte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fr-FR" smtClean="0"/>
              <a:t>Modifiez les styles du texte du masque</a:t>
            </a:r>
          </a:p>
        </p:txBody>
      </p:sp>
      <p:sp>
        <p:nvSpPr>
          <p:cNvPr id="9" name="Espace réservé du contenu 8"/>
          <p:cNvSpPr>
            <a:spLocks noGrp="1"/>
          </p:cNvSpPr>
          <p:nvPr>
            <p:ph sz="quarter" idx="1"/>
          </p:nvPr>
        </p:nvSpPr>
        <p:spPr>
          <a:xfrm>
            <a:off x="2362200" y="1752600"/>
            <a:ext cx="6400800" cy="4419600"/>
          </a:xfrm>
        </p:spPr>
        <p:txBody>
          <a:body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bg>
      <p:bgRef idx="1003">
        <a:schemeClr val="bg2"/>
      </p:bgRef>
    </p:bg>
    <p:spTree>
      <p:nvGrpSpPr>
        <p:cNvPr id="1" name=""/>
        <p:cNvGrpSpPr/>
        <p:nvPr/>
      </p:nvGrpSpPr>
      <p:grpSpPr>
        <a:xfrm>
          <a:off x="0" y="0"/>
          <a:ext cx="0" cy="0"/>
          <a:chOff x="0" y="0"/>
          <a:chExt cx="0" cy="0"/>
        </a:xfrm>
      </p:grpSpPr>
      <p:sp>
        <p:nvSpPr>
          <p:cNvPr id="4" name="Espace réservé du texte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fr-FR" smtClean="0"/>
              <a:t>Modifiez les styles du texte du masque</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r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fr-FR" smtClean="0"/>
              <a:t>Modifiez le style du titre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Espace réservé de la date 11"/>
          <p:cNvSpPr>
            <a:spLocks noGrp="1"/>
          </p:cNvSpPr>
          <p:nvPr>
            <p:ph type="dt" sz="half" idx="10"/>
          </p:nvPr>
        </p:nvSpPr>
        <p:spPr>
          <a:xfrm>
            <a:off x="6248400" y="6248400"/>
            <a:ext cx="2667000" cy="365125"/>
          </a:xfrm>
          <a:prstGeom prst="rect">
            <a:avLst/>
          </a:prstGeom>
        </p:spPr>
        <p:txBody>
          <a:bodyPr rtlCol="0"/>
          <a:lstStyle/>
          <a:p>
            <a:fld id="{9623F393-22B5-4960-AC06-3DB77822E57A}" type="datetimeFigureOut">
              <a:rPr lang="fr-CA" smtClean="0"/>
              <a:t>2014-08-23</a:t>
            </a:fld>
            <a:endParaRPr lang="fr-CA" dirty="0"/>
          </a:p>
        </p:txBody>
      </p:sp>
      <p:sp>
        <p:nvSpPr>
          <p:cNvPr id="13" name="Espace réservé du numéro de diapositive 12"/>
          <p:cNvSpPr>
            <a:spLocks noGrp="1"/>
          </p:cNvSpPr>
          <p:nvPr>
            <p:ph type="sldNum" sz="quarter" idx="11"/>
          </p:nvPr>
        </p:nvSpPr>
        <p:spPr>
          <a:xfrm>
            <a:off x="0" y="4667249"/>
            <a:ext cx="1447800" cy="663578"/>
          </a:xfrm>
          <a:prstGeom prst="rect">
            <a:avLst/>
          </a:prstGeom>
        </p:spPr>
        <p:txBody>
          <a:bodyPr rtlCol="0"/>
          <a:lstStyle>
            <a:lvl1pPr>
              <a:defRPr sz="2800"/>
            </a:lvl1pPr>
          </a:lstStyle>
          <a:p>
            <a:fld id="{40B20BE1-851F-4687-9A1A-1CF970E65AE4}" type="slidenum">
              <a:rPr lang="fr-CA" smtClean="0"/>
              <a:t>‹N°›</a:t>
            </a:fld>
            <a:endParaRPr lang="fr-CA" dirty="0"/>
          </a:p>
        </p:txBody>
      </p:sp>
      <p:sp>
        <p:nvSpPr>
          <p:cNvPr id="14" name="Espace réservé du pied de page 13"/>
          <p:cNvSpPr>
            <a:spLocks noGrp="1"/>
          </p:cNvSpPr>
          <p:nvPr>
            <p:ph type="ftr" sz="quarter" idx="12"/>
          </p:nvPr>
        </p:nvSpPr>
        <p:spPr>
          <a:xfrm>
            <a:off x="1600200" y="6248206"/>
            <a:ext cx="4572000" cy="365125"/>
          </a:xfrm>
          <a:prstGeom prst="rect">
            <a:avLst/>
          </a:prstGeom>
        </p:spPr>
        <p:txBody>
          <a:bodyPr rtlCol="0"/>
          <a:lstStyle/>
          <a:p>
            <a:endParaRPr lang="fr-CA" dirty="0"/>
          </a:p>
        </p:txBody>
      </p:sp>
      <p:sp>
        <p:nvSpPr>
          <p:cNvPr id="3" name="Espace réservé pour une image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fr-FR" dirty="0" smtClean="0"/>
              <a:t>Cliquez sur l'icône pour ajouter une image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Espace réservé du titre 21"/>
          <p:cNvSpPr>
            <a:spLocks noGrp="1"/>
          </p:cNvSpPr>
          <p:nvPr>
            <p:ph type="title"/>
          </p:nvPr>
        </p:nvSpPr>
        <p:spPr>
          <a:xfrm>
            <a:off x="609600" y="228600"/>
            <a:ext cx="8153400" cy="990600"/>
          </a:xfrm>
          <a:prstGeom prst="rect">
            <a:avLst/>
          </a:prstGeom>
        </p:spPr>
        <p:txBody>
          <a:bodyPr vert="horz" anchor="ctr">
            <a:normAutofit/>
          </a:bodyPr>
          <a:lstStyle/>
          <a:p>
            <a:r>
              <a:rPr kumimoji="0" lang="fr-FR" dirty="0" smtClean="0"/>
              <a:t>Modifiez le style du titre</a:t>
            </a:r>
            <a:endParaRPr kumimoji="0" lang="en-US" dirty="0"/>
          </a:p>
        </p:txBody>
      </p:sp>
      <p:sp>
        <p:nvSpPr>
          <p:cNvPr id="13" name="Espace réservé du texte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fr-FR" dirty="0" smtClean="0"/>
              <a:t>Modifiez les styles du texte du masque</a:t>
            </a:r>
          </a:p>
          <a:p>
            <a:pPr lvl="1" eaLnBrk="1" latinLnBrk="0" hangingPunct="1"/>
            <a:r>
              <a:rPr kumimoji="0" lang="fr-FR" dirty="0" smtClean="0"/>
              <a:t>Deuxième niveau</a:t>
            </a:r>
          </a:p>
          <a:p>
            <a:pPr lvl="2" eaLnBrk="1" latinLnBrk="0" hangingPunct="1"/>
            <a:r>
              <a:rPr kumimoji="0" lang="fr-FR" dirty="0" smtClean="0"/>
              <a:t>Troisième niveau</a:t>
            </a:r>
          </a:p>
          <a:p>
            <a:pPr lvl="3" eaLnBrk="1" latinLnBrk="0" hangingPunct="1"/>
            <a:r>
              <a:rPr kumimoji="0" lang="fr-FR" dirty="0" smtClean="0"/>
              <a:t>Quatrième niveau</a:t>
            </a:r>
          </a:p>
          <a:p>
            <a:pPr lvl="4" eaLnBrk="1" latinLnBrk="0" hangingPunct="1"/>
            <a:r>
              <a:rPr kumimoji="0" lang="fr-FR" dirty="0" smtClean="0"/>
              <a:t>Cinquième niveau</a:t>
            </a:r>
            <a:endParaRPr kumimoji="0" lang="en-US" dirty="0"/>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Lst>
  <p:timing>
    <p:tnLst>
      <p:par>
        <p:cTn id="1" dur="indefinite" restart="never" nodeType="tmRoot"/>
      </p:par>
    </p:tnLst>
  </p:timing>
  <p:txStyles>
    <p:titleStyle>
      <a:lvl1pPr algn="l" rtl="0" eaLnBrk="1" latinLnBrk="0" hangingPunct="1">
        <a:spcBef>
          <a:spcPct val="0"/>
        </a:spcBef>
        <a:buNone/>
        <a:defRPr kumimoji="0" sz="4400" b="1" kern="1200" cap="small" baseline="0">
          <a:solidFill>
            <a:schemeClr val="tx1"/>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xml"/><Relationship Id="rId1" Type="http://schemas.openxmlformats.org/officeDocument/2006/relationships/tags" Target="../tags/tag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1.xml"/><Relationship Id="rId1" Type="http://schemas.openxmlformats.org/officeDocument/2006/relationships/tags" Target="../tags/tag50.xml"/><Relationship Id="rId4" Type="http://schemas.openxmlformats.org/officeDocument/2006/relationships/notesSlide" Target="../notesSlides/notesSlide5.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3.xml"/><Relationship Id="rId1" Type="http://schemas.openxmlformats.org/officeDocument/2006/relationships/tags" Target="../tags/tag52.xml"/><Relationship Id="rId4" Type="http://schemas.openxmlformats.org/officeDocument/2006/relationships/notesSlide" Target="../notesSlides/notesSlide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tags" Target="../tags/tag56.xml"/><Relationship Id="rId7" Type="http://schemas.openxmlformats.org/officeDocument/2006/relationships/notesSlide" Target="../notesSlides/notesSlide7.xml"/><Relationship Id="rId2" Type="http://schemas.openxmlformats.org/officeDocument/2006/relationships/tags" Target="../tags/tag55.xml"/><Relationship Id="rId1" Type="http://schemas.openxmlformats.org/officeDocument/2006/relationships/tags" Target="../tags/tag54.xml"/><Relationship Id="rId6" Type="http://schemas.openxmlformats.org/officeDocument/2006/relationships/slideLayout" Target="../slideLayouts/slideLayout2.xml"/><Relationship Id="rId5" Type="http://schemas.openxmlformats.org/officeDocument/2006/relationships/tags" Target="../tags/tag58.xml"/><Relationship Id="rId4" Type="http://schemas.openxmlformats.org/officeDocument/2006/relationships/tags" Target="../tags/tag57.xml"/></Relationships>
</file>

<file path=ppt/slides/_rels/slide14.xml.rels><?xml version="1.0" encoding="UTF-8" standalone="yes"?>
<Relationships xmlns="http://schemas.openxmlformats.org/package/2006/relationships"><Relationship Id="rId3" Type="http://schemas.openxmlformats.org/officeDocument/2006/relationships/tags" Target="../tags/tag61.xml"/><Relationship Id="rId2" Type="http://schemas.openxmlformats.org/officeDocument/2006/relationships/tags" Target="../tags/tag60.xml"/><Relationship Id="rId1" Type="http://schemas.openxmlformats.org/officeDocument/2006/relationships/tags" Target="../tags/tag59.xml"/><Relationship Id="rId5" Type="http://schemas.openxmlformats.org/officeDocument/2006/relationships/hyperlink" Target="http://highered.mheducation.com/sites/0072495855/student_view0/chapter26/animation__organs_of_digestion.html" TargetMode="External"/><Relationship Id="rId4"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tags" Target="../tags/tag64.xml"/><Relationship Id="rId2" Type="http://schemas.openxmlformats.org/officeDocument/2006/relationships/tags" Target="../tags/tag63.xml"/><Relationship Id="rId1" Type="http://schemas.openxmlformats.org/officeDocument/2006/relationships/tags" Target="../tags/tag62.xml"/><Relationship Id="rId6" Type="http://schemas.openxmlformats.org/officeDocument/2006/relationships/image" Target="../media/image17.jpeg"/><Relationship Id="rId5" Type="http://schemas.openxmlformats.org/officeDocument/2006/relationships/notesSlide" Target="../notesSlides/notesSlide8.xml"/><Relationship Id="rId4"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tags" Target="../tags/tag67.xml"/><Relationship Id="rId2" Type="http://schemas.openxmlformats.org/officeDocument/2006/relationships/tags" Target="../tags/tag66.xml"/><Relationship Id="rId1" Type="http://schemas.openxmlformats.org/officeDocument/2006/relationships/tags" Target="../tags/tag65.xml"/><Relationship Id="rId6" Type="http://schemas.openxmlformats.org/officeDocument/2006/relationships/image" Target="../media/image17.jpeg"/><Relationship Id="rId5" Type="http://schemas.openxmlformats.org/officeDocument/2006/relationships/notesSlide" Target="../notesSlides/notesSlide9.xml"/><Relationship Id="rId4"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xml"/><Relationship Id="rId1" Type="http://schemas.openxmlformats.org/officeDocument/2006/relationships/tags" Target="../tags/tag3.xml"/><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3" Type="http://schemas.openxmlformats.org/officeDocument/2006/relationships/tags" Target="../tags/tag70.xml"/><Relationship Id="rId2" Type="http://schemas.openxmlformats.org/officeDocument/2006/relationships/tags" Target="../tags/tag69.xml"/><Relationship Id="rId1" Type="http://schemas.openxmlformats.org/officeDocument/2006/relationships/tags" Target="../tags/tag68.xml"/><Relationship Id="rId6" Type="http://schemas.openxmlformats.org/officeDocument/2006/relationships/image" Target="../media/image17.jpeg"/><Relationship Id="rId5" Type="http://schemas.openxmlformats.org/officeDocument/2006/relationships/notesSlide" Target="../notesSlides/notesSlide10.xml"/><Relationship Id="rId4"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2.xml"/><Relationship Id="rId1" Type="http://schemas.openxmlformats.org/officeDocument/2006/relationships/tags" Target="../tags/tag71.xml"/><Relationship Id="rId4" Type="http://schemas.openxmlformats.org/officeDocument/2006/relationships/notesSlide" Target="../notesSlides/notesSlide11.xml"/></Relationships>
</file>

<file path=ppt/slides/_rels/slide22.xml.rels><?xml version="1.0" encoding="UTF-8" standalone="yes"?>
<Relationships xmlns="http://schemas.openxmlformats.org/package/2006/relationships"><Relationship Id="rId8" Type="http://schemas.openxmlformats.org/officeDocument/2006/relationships/tags" Target="../tags/tag80.xml"/><Relationship Id="rId13" Type="http://schemas.openxmlformats.org/officeDocument/2006/relationships/image" Target="../media/image19.jpeg"/><Relationship Id="rId3" Type="http://schemas.openxmlformats.org/officeDocument/2006/relationships/tags" Target="../tags/tag75.xml"/><Relationship Id="rId7" Type="http://schemas.openxmlformats.org/officeDocument/2006/relationships/tags" Target="../tags/tag79.xml"/><Relationship Id="rId12" Type="http://schemas.openxmlformats.org/officeDocument/2006/relationships/image" Target="../media/image18.jpeg"/><Relationship Id="rId2" Type="http://schemas.openxmlformats.org/officeDocument/2006/relationships/tags" Target="../tags/tag74.xml"/><Relationship Id="rId1" Type="http://schemas.openxmlformats.org/officeDocument/2006/relationships/tags" Target="../tags/tag73.xml"/><Relationship Id="rId6" Type="http://schemas.openxmlformats.org/officeDocument/2006/relationships/tags" Target="../tags/tag78.xml"/><Relationship Id="rId11" Type="http://schemas.openxmlformats.org/officeDocument/2006/relationships/notesSlide" Target="../notesSlides/notesSlide12.xml"/><Relationship Id="rId5" Type="http://schemas.openxmlformats.org/officeDocument/2006/relationships/tags" Target="../tags/tag77.xml"/><Relationship Id="rId10" Type="http://schemas.openxmlformats.org/officeDocument/2006/relationships/slideLayout" Target="../slideLayouts/slideLayout2.xml"/><Relationship Id="rId4" Type="http://schemas.openxmlformats.org/officeDocument/2006/relationships/tags" Target="../tags/tag76.xml"/><Relationship Id="rId9" Type="http://schemas.openxmlformats.org/officeDocument/2006/relationships/tags" Target="../tags/tag81.xml"/></Relationships>
</file>

<file path=ppt/slides/_rels/slide23.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tags" Target="../tags/tag84.xml"/><Relationship Id="rId7" Type="http://schemas.openxmlformats.org/officeDocument/2006/relationships/notesSlide" Target="../notesSlides/notesSlide13.xml"/><Relationship Id="rId2" Type="http://schemas.openxmlformats.org/officeDocument/2006/relationships/tags" Target="../tags/tag83.xml"/><Relationship Id="rId1" Type="http://schemas.openxmlformats.org/officeDocument/2006/relationships/tags" Target="../tags/tag82.xml"/><Relationship Id="rId6" Type="http://schemas.openxmlformats.org/officeDocument/2006/relationships/slideLayout" Target="../slideLayouts/slideLayout1.xml"/><Relationship Id="rId5" Type="http://schemas.openxmlformats.org/officeDocument/2006/relationships/tags" Target="../tags/tag86.xml"/><Relationship Id="rId4" Type="http://schemas.openxmlformats.org/officeDocument/2006/relationships/tags" Target="../tags/tag85.xml"/><Relationship Id="rId9" Type="http://schemas.openxmlformats.org/officeDocument/2006/relationships/image" Target="../media/image21.jpeg"/></Relationships>
</file>

<file path=ppt/slides/_rels/slide24.xml.rels><?xml version="1.0" encoding="UTF-8" standalone="yes"?>
<Relationships xmlns="http://schemas.openxmlformats.org/package/2006/relationships"><Relationship Id="rId3" Type="http://schemas.openxmlformats.org/officeDocument/2006/relationships/tags" Target="../tags/tag89.xml"/><Relationship Id="rId2" Type="http://schemas.openxmlformats.org/officeDocument/2006/relationships/tags" Target="../tags/tag88.xml"/><Relationship Id="rId1" Type="http://schemas.openxmlformats.org/officeDocument/2006/relationships/tags" Target="../tags/tag87.xml"/><Relationship Id="rId6" Type="http://schemas.openxmlformats.org/officeDocument/2006/relationships/image" Target="../media/image8.jpeg"/><Relationship Id="rId5" Type="http://schemas.openxmlformats.org/officeDocument/2006/relationships/notesSlide" Target="../notesSlides/notesSlide14.xml"/><Relationship Id="rId4"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8" Type="http://schemas.openxmlformats.org/officeDocument/2006/relationships/tags" Target="../tags/tag97.xml"/><Relationship Id="rId13" Type="http://schemas.openxmlformats.org/officeDocument/2006/relationships/tags" Target="../tags/tag102.xml"/><Relationship Id="rId18" Type="http://schemas.openxmlformats.org/officeDocument/2006/relationships/tags" Target="../tags/tag107.xml"/><Relationship Id="rId26" Type="http://schemas.openxmlformats.org/officeDocument/2006/relationships/tags" Target="../tags/tag115.xml"/><Relationship Id="rId3" Type="http://schemas.openxmlformats.org/officeDocument/2006/relationships/tags" Target="../tags/tag92.xml"/><Relationship Id="rId21" Type="http://schemas.openxmlformats.org/officeDocument/2006/relationships/tags" Target="../tags/tag110.xml"/><Relationship Id="rId7" Type="http://schemas.openxmlformats.org/officeDocument/2006/relationships/tags" Target="../tags/tag96.xml"/><Relationship Id="rId12" Type="http://schemas.openxmlformats.org/officeDocument/2006/relationships/tags" Target="../tags/tag101.xml"/><Relationship Id="rId17" Type="http://schemas.openxmlformats.org/officeDocument/2006/relationships/tags" Target="../tags/tag106.xml"/><Relationship Id="rId25" Type="http://schemas.openxmlformats.org/officeDocument/2006/relationships/tags" Target="../tags/tag114.xml"/><Relationship Id="rId2" Type="http://schemas.openxmlformats.org/officeDocument/2006/relationships/tags" Target="../tags/tag91.xml"/><Relationship Id="rId16" Type="http://schemas.openxmlformats.org/officeDocument/2006/relationships/tags" Target="../tags/tag105.xml"/><Relationship Id="rId20" Type="http://schemas.openxmlformats.org/officeDocument/2006/relationships/tags" Target="../tags/tag109.xml"/><Relationship Id="rId29" Type="http://schemas.openxmlformats.org/officeDocument/2006/relationships/image" Target="../media/image22.jpeg"/><Relationship Id="rId1" Type="http://schemas.openxmlformats.org/officeDocument/2006/relationships/tags" Target="../tags/tag90.xml"/><Relationship Id="rId6" Type="http://schemas.openxmlformats.org/officeDocument/2006/relationships/tags" Target="../tags/tag95.xml"/><Relationship Id="rId11" Type="http://schemas.openxmlformats.org/officeDocument/2006/relationships/tags" Target="../tags/tag100.xml"/><Relationship Id="rId24" Type="http://schemas.openxmlformats.org/officeDocument/2006/relationships/tags" Target="../tags/tag113.xml"/><Relationship Id="rId5" Type="http://schemas.openxmlformats.org/officeDocument/2006/relationships/tags" Target="../tags/tag94.xml"/><Relationship Id="rId15" Type="http://schemas.openxmlformats.org/officeDocument/2006/relationships/tags" Target="../tags/tag104.xml"/><Relationship Id="rId23" Type="http://schemas.openxmlformats.org/officeDocument/2006/relationships/tags" Target="../tags/tag112.xml"/><Relationship Id="rId28" Type="http://schemas.openxmlformats.org/officeDocument/2006/relationships/notesSlide" Target="../notesSlides/notesSlide15.xml"/><Relationship Id="rId10" Type="http://schemas.openxmlformats.org/officeDocument/2006/relationships/tags" Target="../tags/tag99.xml"/><Relationship Id="rId19" Type="http://schemas.openxmlformats.org/officeDocument/2006/relationships/tags" Target="../tags/tag108.xml"/><Relationship Id="rId4" Type="http://schemas.openxmlformats.org/officeDocument/2006/relationships/tags" Target="../tags/tag93.xml"/><Relationship Id="rId9" Type="http://schemas.openxmlformats.org/officeDocument/2006/relationships/tags" Target="../tags/tag98.xml"/><Relationship Id="rId14" Type="http://schemas.openxmlformats.org/officeDocument/2006/relationships/tags" Target="../tags/tag103.xml"/><Relationship Id="rId22" Type="http://schemas.openxmlformats.org/officeDocument/2006/relationships/tags" Target="../tags/tag111.xml"/><Relationship Id="rId27"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8" Type="http://schemas.openxmlformats.org/officeDocument/2006/relationships/tags" Target="../tags/tag123.xml"/><Relationship Id="rId13" Type="http://schemas.openxmlformats.org/officeDocument/2006/relationships/tags" Target="../tags/tag128.xml"/><Relationship Id="rId3" Type="http://schemas.openxmlformats.org/officeDocument/2006/relationships/tags" Target="../tags/tag118.xml"/><Relationship Id="rId7" Type="http://schemas.openxmlformats.org/officeDocument/2006/relationships/tags" Target="../tags/tag122.xml"/><Relationship Id="rId12" Type="http://schemas.openxmlformats.org/officeDocument/2006/relationships/tags" Target="../tags/tag127.xml"/><Relationship Id="rId17" Type="http://schemas.openxmlformats.org/officeDocument/2006/relationships/image" Target="../media/image23.jpeg"/><Relationship Id="rId2" Type="http://schemas.openxmlformats.org/officeDocument/2006/relationships/tags" Target="../tags/tag117.xml"/><Relationship Id="rId16" Type="http://schemas.openxmlformats.org/officeDocument/2006/relationships/notesSlide" Target="../notesSlides/notesSlide16.xml"/><Relationship Id="rId1" Type="http://schemas.openxmlformats.org/officeDocument/2006/relationships/tags" Target="../tags/tag116.xml"/><Relationship Id="rId6" Type="http://schemas.openxmlformats.org/officeDocument/2006/relationships/tags" Target="../tags/tag121.xml"/><Relationship Id="rId11" Type="http://schemas.openxmlformats.org/officeDocument/2006/relationships/tags" Target="../tags/tag126.xml"/><Relationship Id="rId5" Type="http://schemas.openxmlformats.org/officeDocument/2006/relationships/tags" Target="../tags/tag120.xml"/><Relationship Id="rId15" Type="http://schemas.openxmlformats.org/officeDocument/2006/relationships/slideLayout" Target="../slideLayouts/slideLayout6.xml"/><Relationship Id="rId10" Type="http://schemas.openxmlformats.org/officeDocument/2006/relationships/tags" Target="../tags/tag125.xml"/><Relationship Id="rId4" Type="http://schemas.openxmlformats.org/officeDocument/2006/relationships/tags" Target="../tags/tag119.xml"/><Relationship Id="rId9" Type="http://schemas.openxmlformats.org/officeDocument/2006/relationships/tags" Target="../tags/tag124.xml"/><Relationship Id="rId14" Type="http://schemas.openxmlformats.org/officeDocument/2006/relationships/tags" Target="../tags/tag129.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31.xml"/><Relationship Id="rId1" Type="http://schemas.openxmlformats.org/officeDocument/2006/relationships/tags" Target="../tags/tag130.xml"/><Relationship Id="rId5" Type="http://schemas.openxmlformats.org/officeDocument/2006/relationships/image" Target="../media/image24.jpg"/><Relationship Id="rId4" Type="http://schemas.openxmlformats.org/officeDocument/2006/relationships/notesSlide" Target="../notesSlides/notesSlide17.xml"/></Relationships>
</file>

<file path=ppt/slides/_rels/slide28.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tags" Target="../tags/tag134.xml"/><Relationship Id="rId7" Type="http://schemas.openxmlformats.org/officeDocument/2006/relationships/notesSlide" Target="../notesSlides/notesSlide18.xml"/><Relationship Id="rId2" Type="http://schemas.openxmlformats.org/officeDocument/2006/relationships/tags" Target="../tags/tag133.xml"/><Relationship Id="rId1" Type="http://schemas.openxmlformats.org/officeDocument/2006/relationships/tags" Target="../tags/tag132.xml"/><Relationship Id="rId6" Type="http://schemas.openxmlformats.org/officeDocument/2006/relationships/slideLayout" Target="../slideLayouts/slideLayout2.xml"/><Relationship Id="rId5" Type="http://schemas.openxmlformats.org/officeDocument/2006/relationships/tags" Target="../tags/tag136.xml"/><Relationship Id="rId4" Type="http://schemas.openxmlformats.org/officeDocument/2006/relationships/tags" Target="../tags/tag135.xml"/></Relationships>
</file>

<file path=ppt/slides/_rels/slide29.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139.xml"/><Relationship Id="rId7" Type="http://schemas.openxmlformats.org/officeDocument/2006/relationships/tags" Target="../tags/tag143.xml"/><Relationship Id="rId2" Type="http://schemas.openxmlformats.org/officeDocument/2006/relationships/tags" Target="../tags/tag138.xml"/><Relationship Id="rId1" Type="http://schemas.openxmlformats.org/officeDocument/2006/relationships/tags" Target="../tags/tag137.xml"/><Relationship Id="rId6" Type="http://schemas.openxmlformats.org/officeDocument/2006/relationships/tags" Target="../tags/tag142.xml"/><Relationship Id="rId5" Type="http://schemas.openxmlformats.org/officeDocument/2006/relationships/tags" Target="../tags/tag141.xml"/><Relationship Id="rId4" Type="http://schemas.openxmlformats.org/officeDocument/2006/relationships/tags" Target="../tags/tag140.xml"/><Relationship Id="rId9" Type="http://schemas.openxmlformats.org/officeDocument/2006/relationships/notesSlide" Target="../notesSlides/notesSlide19.xml"/></Relationships>
</file>

<file path=ppt/slides/_rels/slide3.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tags" Target="../tags/tag7.xml"/><Relationship Id="rId7" Type="http://schemas.openxmlformats.org/officeDocument/2006/relationships/image" Target="../media/image5.jpeg"/><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slideLayout" Target="../slideLayouts/slideLayout1.xml"/><Relationship Id="rId5" Type="http://schemas.openxmlformats.org/officeDocument/2006/relationships/tags" Target="../tags/tag9.xml"/><Relationship Id="rId4" Type="http://schemas.openxmlformats.org/officeDocument/2006/relationships/tags" Target="../tags/tag8.xml"/><Relationship Id="rId9" Type="http://schemas.openxmlformats.org/officeDocument/2006/relationships/image" Target="../media/image7.jpeg"/></Relationships>
</file>

<file path=ppt/slides/_rels/slide30.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146.xml"/><Relationship Id="rId7" Type="http://schemas.openxmlformats.org/officeDocument/2006/relationships/tags" Target="../tags/tag150.xml"/><Relationship Id="rId2" Type="http://schemas.openxmlformats.org/officeDocument/2006/relationships/tags" Target="../tags/tag145.xml"/><Relationship Id="rId1" Type="http://schemas.openxmlformats.org/officeDocument/2006/relationships/tags" Target="../tags/tag144.xml"/><Relationship Id="rId6" Type="http://schemas.openxmlformats.org/officeDocument/2006/relationships/tags" Target="../tags/tag149.xml"/><Relationship Id="rId5" Type="http://schemas.openxmlformats.org/officeDocument/2006/relationships/tags" Target="../tags/tag148.xml"/><Relationship Id="rId10" Type="http://schemas.openxmlformats.org/officeDocument/2006/relationships/image" Target="../media/image26.jpeg"/><Relationship Id="rId4" Type="http://schemas.openxmlformats.org/officeDocument/2006/relationships/tags" Target="../tags/tag147.xml"/><Relationship Id="rId9" Type="http://schemas.openxmlformats.org/officeDocument/2006/relationships/notesSlide" Target="../notesSlides/notesSlide20.xml"/></Relationships>
</file>

<file path=ppt/slides/_rels/slide31.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8.jpg"/></Relationships>
</file>

<file path=ppt/slides/_rels/slide33.xml.rels><?xml version="1.0" encoding="UTF-8" standalone="yes"?>
<Relationships xmlns="http://schemas.openxmlformats.org/package/2006/relationships"><Relationship Id="rId8" Type="http://schemas.openxmlformats.org/officeDocument/2006/relationships/image" Target="../media/image32.jpg"/><Relationship Id="rId3" Type="http://schemas.openxmlformats.org/officeDocument/2006/relationships/slideLayout" Target="../slideLayouts/slideLayout13.xml"/><Relationship Id="rId7" Type="http://schemas.openxmlformats.org/officeDocument/2006/relationships/image" Target="../media/image31.jpg"/><Relationship Id="rId2" Type="http://schemas.openxmlformats.org/officeDocument/2006/relationships/tags" Target="../tags/tag152.xml"/><Relationship Id="rId1" Type="http://schemas.openxmlformats.org/officeDocument/2006/relationships/tags" Target="../tags/tag151.xml"/><Relationship Id="rId6" Type="http://schemas.openxmlformats.org/officeDocument/2006/relationships/image" Target="../media/image30.jpg"/><Relationship Id="rId5" Type="http://schemas.openxmlformats.org/officeDocument/2006/relationships/image" Target="../media/image29.wmf"/><Relationship Id="rId4" Type="http://schemas.openxmlformats.org/officeDocument/2006/relationships/notesSlide" Target="../notesSlides/notesSlide22.xml"/></Relationships>
</file>

<file path=ppt/slides/_rels/slide34.xml.rels><?xml version="1.0" encoding="UTF-8" standalone="yes"?>
<Relationships xmlns="http://schemas.openxmlformats.org/package/2006/relationships"><Relationship Id="rId3" Type="http://schemas.openxmlformats.org/officeDocument/2006/relationships/tags" Target="../tags/tag155.xml"/><Relationship Id="rId2" Type="http://schemas.openxmlformats.org/officeDocument/2006/relationships/tags" Target="../tags/tag154.xml"/><Relationship Id="rId1" Type="http://schemas.openxmlformats.org/officeDocument/2006/relationships/tags" Target="../tags/tag153.xml"/><Relationship Id="rId5" Type="http://schemas.openxmlformats.org/officeDocument/2006/relationships/notesSlide" Target="../notesSlides/notesSlide23.xml"/><Relationship Id="rId4"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8" Type="http://schemas.openxmlformats.org/officeDocument/2006/relationships/tags" Target="../tags/tag163.xml"/><Relationship Id="rId13" Type="http://schemas.openxmlformats.org/officeDocument/2006/relationships/tags" Target="../tags/tag168.xml"/><Relationship Id="rId18" Type="http://schemas.openxmlformats.org/officeDocument/2006/relationships/tags" Target="../tags/tag173.xml"/><Relationship Id="rId3" Type="http://schemas.openxmlformats.org/officeDocument/2006/relationships/tags" Target="../tags/tag158.xml"/><Relationship Id="rId21" Type="http://schemas.openxmlformats.org/officeDocument/2006/relationships/image" Target="../media/image33.jpeg"/><Relationship Id="rId7" Type="http://schemas.openxmlformats.org/officeDocument/2006/relationships/tags" Target="../tags/tag162.xml"/><Relationship Id="rId12" Type="http://schemas.openxmlformats.org/officeDocument/2006/relationships/tags" Target="../tags/tag167.xml"/><Relationship Id="rId17" Type="http://schemas.openxmlformats.org/officeDocument/2006/relationships/tags" Target="../tags/tag172.xml"/><Relationship Id="rId2" Type="http://schemas.openxmlformats.org/officeDocument/2006/relationships/tags" Target="../tags/tag157.xml"/><Relationship Id="rId16" Type="http://schemas.openxmlformats.org/officeDocument/2006/relationships/tags" Target="../tags/tag171.xml"/><Relationship Id="rId20" Type="http://schemas.openxmlformats.org/officeDocument/2006/relationships/slideLayout" Target="../slideLayouts/slideLayout2.xml"/><Relationship Id="rId1" Type="http://schemas.openxmlformats.org/officeDocument/2006/relationships/tags" Target="../tags/tag156.xml"/><Relationship Id="rId6" Type="http://schemas.openxmlformats.org/officeDocument/2006/relationships/tags" Target="../tags/tag161.xml"/><Relationship Id="rId11" Type="http://schemas.openxmlformats.org/officeDocument/2006/relationships/tags" Target="../tags/tag166.xml"/><Relationship Id="rId5" Type="http://schemas.openxmlformats.org/officeDocument/2006/relationships/tags" Target="../tags/tag160.xml"/><Relationship Id="rId15" Type="http://schemas.openxmlformats.org/officeDocument/2006/relationships/tags" Target="../tags/tag170.xml"/><Relationship Id="rId23" Type="http://schemas.openxmlformats.org/officeDocument/2006/relationships/image" Target="../media/image35.jpeg"/><Relationship Id="rId10" Type="http://schemas.openxmlformats.org/officeDocument/2006/relationships/tags" Target="../tags/tag165.xml"/><Relationship Id="rId19" Type="http://schemas.openxmlformats.org/officeDocument/2006/relationships/tags" Target="../tags/tag174.xml"/><Relationship Id="rId4" Type="http://schemas.openxmlformats.org/officeDocument/2006/relationships/tags" Target="../tags/tag159.xml"/><Relationship Id="rId9" Type="http://schemas.openxmlformats.org/officeDocument/2006/relationships/tags" Target="../tags/tag164.xml"/><Relationship Id="rId14" Type="http://schemas.openxmlformats.org/officeDocument/2006/relationships/tags" Target="../tags/tag169.xml"/><Relationship Id="rId22" Type="http://schemas.openxmlformats.org/officeDocument/2006/relationships/image" Target="../media/image34.png"/></Relationships>
</file>

<file path=ppt/slides/_rels/slide36.xml.rels><?xml version="1.0" encoding="UTF-8" standalone="yes"?>
<Relationships xmlns="http://schemas.openxmlformats.org/package/2006/relationships"><Relationship Id="rId8" Type="http://schemas.openxmlformats.org/officeDocument/2006/relationships/image" Target="../media/image36.wmf"/><Relationship Id="rId13" Type="http://schemas.openxmlformats.org/officeDocument/2006/relationships/image" Target="../media/image41.jpeg"/><Relationship Id="rId3" Type="http://schemas.openxmlformats.org/officeDocument/2006/relationships/tags" Target="../tags/tag177.xml"/><Relationship Id="rId7" Type="http://schemas.openxmlformats.org/officeDocument/2006/relationships/slideLayout" Target="../slideLayouts/slideLayout2.xml"/><Relationship Id="rId12" Type="http://schemas.openxmlformats.org/officeDocument/2006/relationships/image" Target="../media/image40.jpg"/><Relationship Id="rId2" Type="http://schemas.openxmlformats.org/officeDocument/2006/relationships/tags" Target="../tags/tag176.xml"/><Relationship Id="rId1" Type="http://schemas.openxmlformats.org/officeDocument/2006/relationships/tags" Target="../tags/tag175.xml"/><Relationship Id="rId6" Type="http://schemas.openxmlformats.org/officeDocument/2006/relationships/tags" Target="../tags/tag180.xml"/><Relationship Id="rId11" Type="http://schemas.openxmlformats.org/officeDocument/2006/relationships/image" Target="../media/image39.jpeg"/><Relationship Id="rId5" Type="http://schemas.openxmlformats.org/officeDocument/2006/relationships/tags" Target="../tags/tag179.xml"/><Relationship Id="rId10" Type="http://schemas.openxmlformats.org/officeDocument/2006/relationships/image" Target="../media/image38.png"/><Relationship Id="rId4" Type="http://schemas.openxmlformats.org/officeDocument/2006/relationships/tags" Target="../tags/tag178.xml"/><Relationship Id="rId9" Type="http://schemas.openxmlformats.org/officeDocument/2006/relationships/image" Target="../media/image37.wmf"/></Relationships>
</file>

<file path=ppt/slides/_rels/slide37.xml.rels><?xml version="1.0" encoding="UTF-8" standalone="yes"?>
<Relationships xmlns="http://schemas.openxmlformats.org/package/2006/relationships"><Relationship Id="rId3" Type="http://schemas.openxmlformats.org/officeDocument/2006/relationships/tags" Target="../tags/tag183.xml"/><Relationship Id="rId2" Type="http://schemas.openxmlformats.org/officeDocument/2006/relationships/tags" Target="../tags/tag182.xml"/><Relationship Id="rId1" Type="http://schemas.openxmlformats.org/officeDocument/2006/relationships/tags" Target="../tags/tag181.xml"/><Relationship Id="rId5" Type="http://schemas.openxmlformats.org/officeDocument/2006/relationships/notesSlide" Target="../notesSlides/notesSlide24.xml"/><Relationship Id="rId4"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8" Type="http://schemas.openxmlformats.org/officeDocument/2006/relationships/image" Target="../media/image42.jpeg"/><Relationship Id="rId3" Type="http://schemas.openxmlformats.org/officeDocument/2006/relationships/tags" Target="../tags/tag186.xml"/><Relationship Id="rId7" Type="http://schemas.openxmlformats.org/officeDocument/2006/relationships/notesSlide" Target="../notesSlides/notesSlide25.xml"/><Relationship Id="rId2" Type="http://schemas.openxmlformats.org/officeDocument/2006/relationships/tags" Target="../tags/tag185.xml"/><Relationship Id="rId1" Type="http://schemas.openxmlformats.org/officeDocument/2006/relationships/tags" Target="../tags/tag184.xml"/><Relationship Id="rId6" Type="http://schemas.openxmlformats.org/officeDocument/2006/relationships/slideLayout" Target="../slideLayouts/slideLayout2.xml"/><Relationship Id="rId5" Type="http://schemas.openxmlformats.org/officeDocument/2006/relationships/tags" Target="../tags/tag188.xml"/><Relationship Id="rId4" Type="http://schemas.openxmlformats.org/officeDocument/2006/relationships/tags" Target="../tags/tag187.xml"/></Relationships>
</file>

<file path=ppt/slides/_rels/slide39.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tags" Target="../tags/tag12.xml"/><Relationship Id="rId7" Type="http://schemas.openxmlformats.org/officeDocument/2006/relationships/notesSlide" Target="../notesSlides/notesSlide1.xml"/><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slideLayout" Target="../slideLayouts/slideLayout12.xml"/><Relationship Id="rId5" Type="http://schemas.openxmlformats.org/officeDocument/2006/relationships/tags" Target="../tags/tag14.xml"/><Relationship Id="rId4" Type="http://schemas.openxmlformats.org/officeDocument/2006/relationships/tags" Target="../tags/tag13.xml"/></Relationships>
</file>

<file path=ppt/slides/_rels/slide40.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26.xml"/><Relationship Id="rId1" Type="http://schemas.openxmlformats.org/officeDocument/2006/relationships/slideLayout" Target="../slideLayouts/slideLayout7.xml"/><Relationship Id="rId5" Type="http://schemas.openxmlformats.org/officeDocument/2006/relationships/image" Target="../media/image46.jpg"/><Relationship Id="rId4" Type="http://schemas.openxmlformats.org/officeDocument/2006/relationships/image" Target="../media/image45.jpg"/></Relationships>
</file>

<file path=ppt/slides/_rels/slide41.xml.rels><?xml version="1.0" encoding="UTF-8" standalone="yes"?>
<Relationships xmlns="http://schemas.openxmlformats.org/package/2006/relationships"><Relationship Id="rId2" Type="http://schemas.openxmlformats.org/officeDocument/2006/relationships/image" Target="../media/image47.gi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tags" Target="../tags/tag191.xml"/><Relationship Id="rId7" Type="http://schemas.openxmlformats.org/officeDocument/2006/relationships/image" Target="../media/image48.jpeg"/><Relationship Id="rId2" Type="http://schemas.openxmlformats.org/officeDocument/2006/relationships/tags" Target="../tags/tag190.xml"/><Relationship Id="rId1" Type="http://schemas.openxmlformats.org/officeDocument/2006/relationships/tags" Target="../tags/tag189.xml"/><Relationship Id="rId6" Type="http://schemas.openxmlformats.org/officeDocument/2006/relationships/notesSlide" Target="../notesSlides/notesSlide27.xml"/><Relationship Id="rId5" Type="http://schemas.openxmlformats.org/officeDocument/2006/relationships/slideLayout" Target="../slideLayouts/slideLayout2.xml"/><Relationship Id="rId4" Type="http://schemas.openxmlformats.org/officeDocument/2006/relationships/tags" Target="../tags/tag192.xml"/></Relationships>
</file>

<file path=ppt/slides/_rels/slide43.xml.rels><?xml version="1.0" encoding="UTF-8" standalone="yes"?>
<Relationships xmlns="http://schemas.openxmlformats.org/package/2006/relationships"><Relationship Id="rId3" Type="http://schemas.openxmlformats.org/officeDocument/2006/relationships/tags" Target="../tags/tag195.xml"/><Relationship Id="rId7" Type="http://schemas.openxmlformats.org/officeDocument/2006/relationships/image" Target="../media/image15.jpg"/><Relationship Id="rId2" Type="http://schemas.openxmlformats.org/officeDocument/2006/relationships/tags" Target="../tags/tag194.xml"/><Relationship Id="rId1" Type="http://schemas.openxmlformats.org/officeDocument/2006/relationships/tags" Target="../tags/tag193.xml"/><Relationship Id="rId6" Type="http://schemas.openxmlformats.org/officeDocument/2006/relationships/notesSlide" Target="../notesSlides/notesSlide28.xml"/><Relationship Id="rId5" Type="http://schemas.openxmlformats.org/officeDocument/2006/relationships/slideLayout" Target="../slideLayouts/slideLayout4.xml"/><Relationship Id="rId4" Type="http://schemas.openxmlformats.org/officeDocument/2006/relationships/tags" Target="../tags/tag196.xml"/></Relationships>
</file>

<file path=ppt/slides/_rels/slide44.xml.rels><?xml version="1.0" encoding="UTF-8" standalone="yes"?>
<Relationships xmlns="http://schemas.openxmlformats.org/package/2006/relationships"><Relationship Id="rId8" Type="http://schemas.openxmlformats.org/officeDocument/2006/relationships/notesSlide" Target="../notesSlides/notesSlide29.xml"/><Relationship Id="rId3" Type="http://schemas.openxmlformats.org/officeDocument/2006/relationships/tags" Target="../tags/tag199.xml"/><Relationship Id="rId7" Type="http://schemas.openxmlformats.org/officeDocument/2006/relationships/slideLayout" Target="../slideLayouts/slideLayout2.xml"/><Relationship Id="rId2" Type="http://schemas.openxmlformats.org/officeDocument/2006/relationships/tags" Target="../tags/tag198.xml"/><Relationship Id="rId1" Type="http://schemas.openxmlformats.org/officeDocument/2006/relationships/tags" Target="../tags/tag197.xml"/><Relationship Id="rId6" Type="http://schemas.openxmlformats.org/officeDocument/2006/relationships/tags" Target="../tags/tag202.xml"/><Relationship Id="rId5" Type="http://schemas.openxmlformats.org/officeDocument/2006/relationships/tags" Target="../tags/tag201.xml"/><Relationship Id="rId4" Type="http://schemas.openxmlformats.org/officeDocument/2006/relationships/tags" Target="../tags/tag200.xml"/><Relationship Id="rId9" Type="http://schemas.openxmlformats.org/officeDocument/2006/relationships/image" Target="../media/image49.jpeg"/></Relationships>
</file>

<file path=ppt/slides/_rels/slide4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04.xml"/><Relationship Id="rId1" Type="http://schemas.openxmlformats.org/officeDocument/2006/relationships/tags" Target="../tags/tag203.xml"/><Relationship Id="rId5" Type="http://schemas.openxmlformats.org/officeDocument/2006/relationships/image" Target="../media/image50.jpg"/><Relationship Id="rId4" Type="http://schemas.openxmlformats.org/officeDocument/2006/relationships/notesSlide" Target="../notesSlides/notesSlide30.xml"/></Relationships>
</file>

<file path=ppt/slides/_rels/slide46.xml.rels><?xml version="1.0" encoding="UTF-8" standalone="yes"?>
<Relationships xmlns="http://schemas.openxmlformats.org/package/2006/relationships"><Relationship Id="rId3" Type="http://schemas.openxmlformats.org/officeDocument/2006/relationships/tags" Target="../tags/tag207.xml"/><Relationship Id="rId2" Type="http://schemas.openxmlformats.org/officeDocument/2006/relationships/tags" Target="../tags/tag206.xml"/><Relationship Id="rId1" Type="http://schemas.openxmlformats.org/officeDocument/2006/relationships/tags" Target="../tags/tag205.xml"/><Relationship Id="rId6" Type="http://schemas.openxmlformats.org/officeDocument/2006/relationships/image" Target="../media/image51.jpeg"/><Relationship Id="rId5" Type="http://schemas.openxmlformats.org/officeDocument/2006/relationships/notesSlide" Target="../notesSlides/notesSlide31.xml"/><Relationship Id="rId4"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tags" Target="../tags/tag208.xml"/><Relationship Id="rId5" Type="http://schemas.openxmlformats.org/officeDocument/2006/relationships/image" Target="../media/image53.jpg"/><Relationship Id="rId4" Type="http://schemas.openxmlformats.org/officeDocument/2006/relationships/image" Target="../media/image52.jpg"/></Relationships>
</file>

<file path=ppt/slides/_rels/slide48.xml.rels><?xml version="1.0" encoding="UTF-8" standalone="yes"?>
<Relationships xmlns="http://schemas.openxmlformats.org/package/2006/relationships"><Relationship Id="rId3" Type="http://schemas.openxmlformats.org/officeDocument/2006/relationships/image" Target="../media/image55.jpg"/><Relationship Id="rId2" Type="http://schemas.openxmlformats.org/officeDocument/2006/relationships/image" Target="../media/image54.jpg"/><Relationship Id="rId1" Type="http://schemas.openxmlformats.org/officeDocument/2006/relationships/slideLayout" Target="../slideLayouts/slideLayout7.xml"/><Relationship Id="rId6" Type="http://schemas.openxmlformats.org/officeDocument/2006/relationships/image" Target="../media/image58.jpg"/><Relationship Id="rId5" Type="http://schemas.openxmlformats.org/officeDocument/2006/relationships/image" Target="../media/image57.jpg"/><Relationship Id="rId4" Type="http://schemas.openxmlformats.org/officeDocument/2006/relationships/image" Target="../media/image56.jpe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tags" Target="../tags/tag22.xml"/><Relationship Id="rId13" Type="http://schemas.openxmlformats.org/officeDocument/2006/relationships/slideLayout" Target="../slideLayouts/slideLayout6.xml"/><Relationship Id="rId3" Type="http://schemas.openxmlformats.org/officeDocument/2006/relationships/tags" Target="../tags/tag17.xml"/><Relationship Id="rId7" Type="http://schemas.openxmlformats.org/officeDocument/2006/relationships/tags" Target="../tags/tag21.xml"/><Relationship Id="rId12" Type="http://schemas.openxmlformats.org/officeDocument/2006/relationships/tags" Target="../tags/tag26.xml"/><Relationship Id="rId2" Type="http://schemas.openxmlformats.org/officeDocument/2006/relationships/tags" Target="../tags/tag16.xml"/><Relationship Id="rId16" Type="http://schemas.openxmlformats.org/officeDocument/2006/relationships/image" Target="../media/image10.jpeg"/><Relationship Id="rId1" Type="http://schemas.openxmlformats.org/officeDocument/2006/relationships/tags" Target="../tags/tag15.xml"/><Relationship Id="rId6" Type="http://schemas.openxmlformats.org/officeDocument/2006/relationships/tags" Target="../tags/tag20.xml"/><Relationship Id="rId11" Type="http://schemas.openxmlformats.org/officeDocument/2006/relationships/tags" Target="../tags/tag25.xml"/><Relationship Id="rId5" Type="http://schemas.openxmlformats.org/officeDocument/2006/relationships/tags" Target="../tags/tag19.xml"/><Relationship Id="rId15" Type="http://schemas.openxmlformats.org/officeDocument/2006/relationships/image" Target="../media/image9.png"/><Relationship Id="rId10" Type="http://schemas.openxmlformats.org/officeDocument/2006/relationships/tags" Target="../tags/tag24.xml"/><Relationship Id="rId4" Type="http://schemas.openxmlformats.org/officeDocument/2006/relationships/tags" Target="../tags/tag18.xml"/><Relationship Id="rId9" Type="http://schemas.openxmlformats.org/officeDocument/2006/relationships/tags" Target="../tags/tag23.xml"/><Relationship Id="rId14" Type="http://schemas.openxmlformats.org/officeDocument/2006/relationships/notesSlide" Target="../notesSlides/notesSlide2.xml"/></Relationships>
</file>

<file path=ppt/slides/_rels/slide6.xml.rels><?xml version="1.0" encoding="UTF-8" standalone="yes"?>
<Relationships xmlns="http://schemas.openxmlformats.org/package/2006/relationships"><Relationship Id="rId3" Type="http://schemas.openxmlformats.org/officeDocument/2006/relationships/tags" Target="../tags/tag29.xml"/><Relationship Id="rId2" Type="http://schemas.openxmlformats.org/officeDocument/2006/relationships/tags" Target="../tags/tag28.xml"/><Relationship Id="rId1" Type="http://schemas.openxmlformats.org/officeDocument/2006/relationships/tags" Target="../tags/tag27.xml"/><Relationship Id="rId4"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31.xml"/><Relationship Id="rId1" Type="http://schemas.openxmlformats.org/officeDocument/2006/relationships/tags" Target="../tags/tag30.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8" Type="http://schemas.openxmlformats.org/officeDocument/2006/relationships/tags" Target="../tags/tag39.xml"/><Relationship Id="rId13" Type="http://schemas.openxmlformats.org/officeDocument/2006/relationships/tags" Target="../tags/tag44.xml"/><Relationship Id="rId18" Type="http://schemas.openxmlformats.org/officeDocument/2006/relationships/image" Target="../media/image12.jpeg"/><Relationship Id="rId3" Type="http://schemas.openxmlformats.org/officeDocument/2006/relationships/tags" Target="../tags/tag34.xml"/><Relationship Id="rId7" Type="http://schemas.openxmlformats.org/officeDocument/2006/relationships/tags" Target="../tags/tag38.xml"/><Relationship Id="rId12" Type="http://schemas.openxmlformats.org/officeDocument/2006/relationships/tags" Target="../tags/tag43.xml"/><Relationship Id="rId17" Type="http://schemas.openxmlformats.org/officeDocument/2006/relationships/notesSlide" Target="../notesSlides/notesSlide3.xml"/><Relationship Id="rId2" Type="http://schemas.openxmlformats.org/officeDocument/2006/relationships/tags" Target="../tags/tag33.xml"/><Relationship Id="rId16" Type="http://schemas.openxmlformats.org/officeDocument/2006/relationships/slideLayout" Target="../slideLayouts/slideLayout6.xml"/><Relationship Id="rId1" Type="http://schemas.openxmlformats.org/officeDocument/2006/relationships/tags" Target="../tags/tag32.xml"/><Relationship Id="rId6" Type="http://schemas.openxmlformats.org/officeDocument/2006/relationships/tags" Target="../tags/tag37.xml"/><Relationship Id="rId11" Type="http://schemas.openxmlformats.org/officeDocument/2006/relationships/tags" Target="../tags/tag42.xml"/><Relationship Id="rId5" Type="http://schemas.openxmlformats.org/officeDocument/2006/relationships/tags" Target="../tags/tag36.xml"/><Relationship Id="rId15" Type="http://schemas.openxmlformats.org/officeDocument/2006/relationships/tags" Target="../tags/tag46.xml"/><Relationship Id="rId10" Type="http://schemas.openxmlformats.org/officeDocument/2006/relationships/tags" Target="../tags/tag41.xml"/><Relationship Id="rId4" Type="http://schemas.openxmlformats.org/officeDocument/2006/relationships/tags" Target="../tags/tag35.xml"/><Relationship Id="rId9" Type="http://schemas.openxmlformats.org/officeDocument/2006/relationships/tags" Target="../tags/tag40.xml"/><Relationship Id="rId14" Type="http://schemas.openxmlformats.org/officeDocument/2006/relationships/tags" Target="../tags/tag45.xml"/></Relationships>
</file>

<file path=ppt/slides/_rels/slide9.xml.rels><?xml version="1.0" encoding="UTF-8" standalone="yes"?>
<Relationships xmlns="http://schemas.openxmlformats.org/package/2006/relationships"><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tags" Target="../tags/tag47.xml"/><Relationship Id="rId5" Type="http://schemas.openxmlformats.org/officeDocument/2006/relationships/notesSlide" Target="../notesSlides/notesSlide4.xml"/><Relationship Id="rId4"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l="-11000" r="-11000"/>
          </a:stretch>
        </a:blipFill>
        <a:effectLst/>
      </p:bgPr>
    </p:bg>
    <p:spTree>
      <p:nvGrpSpPr>
        <p:cNvPr id="1" name=""/>
        <p:cNvGrpSpPr/>
        <p:nvPr/>
      </p:nvGrpSpPr>
      <p:grpSpPr>
        <a:xfrm>
          <a:off x="0" y="0"/>
          <a:ext cx="0" cy="0"/>
          <a:chOff x="0" y="0"/>
          <a:chExt cx="0" cy="0"/>
        </a:xfrm>
      </p:grpSpPr>
      <p:sp>
        <p:nvSpPr>
          <p:cNvPr id="2" name="Titre 1"/>
          <p:cNvSpPr>
            <a:spLocks noGrp="1"/>
          </p:cNvSpPr>
          <p:nvPr>
            <p:ph type="ctrTitle"/>
            <p:custDataLst>
              <p:tags r:id="rId1"/>
            </p:custDataLst>
          </p:nvPr>
        </p:nvSpPr>
        <p:spPr>
          <a:xfrm>
            <a:off x="1331640" y="476672"/>
            <a:ext cx="7056784" cy="1584176"/>
          </a:xfrm>
          <a:solidFill>
            <a:srgbClr val="FFFFFF">
              <a:alpha val="69020"/>
            </a:srgbClr>
          </a:solidFill>
        </p:spPr>
        <p:txBody>
          <a:bodyPr>
            <a:normAutofit fontScale="90000"/>
          </a:bodyPr>
          <a:lstStyle/>
          <a:p>
            <a:pPr algn="ctr"/>
            <a:r>
              <a:rPr lang="fr-CA" dirty="0" smtClean="0">
                <a:solidFill>
                  <a:schemeClr val="bg1"/>
                </a:solidFill>
              </a:rPr>
              <a:t>Module I</a:t>
            </a:r>
            <a:br>
              <a:rPr lang="fr-CA" dirty="0" smtClean="0">
                <a:solidFill>
                  <a:schemeClr val="bg1"/>
                </a:solidFill>
              </a:rPr>
            </a:br>
            <a:r>
              <a:rPr lang="fr-CA" dirty="0" smtClean="0">
                <a:solidFill>
                  <a:schemeClr val="bg1"/>
                </a:solidFill>
              </a:rPr>
              <a:t>Le système digestif</a:t>
            </a:r>
            <a:endParaRPr lang="fr-CA" dirty="0">
              <a:solidFill>
                <a:schemeClr val="bg1"/>
              </a:solidFill>
            </a:endParaRPr>
          </a:p>
        </p:txBody>
      </p:sp>
      <p:sp>
        <p:nvSpPr>
          <p:cNvPr id="3" name="Sous-titre 2"/>
          <p:cNvSpPr>
            <a:spLocks noGrp="1"/>
          </p:cNvSpPr>
          <p:nvPr>
            <p:ph type="subTitle" idx="4294967295"/>
            <p:custDataLst>
              <p:tags r:id="rId2"/>
            </p:custDataLst>
          </p:nvPr>
        </p:nvSpPr>
        <p:spPr>
          <a:xfrm>
            <a:off x="1403648" y="4869160"/>
            <a:ext cx="6400800" cy="1080120"/>
          </a:xfrm>
          <a:solidFill>
            <a:srgbClr val="FFFFFF">
              <a:alpha val="63922"/>
            </a:srgbClr>
          </a:solidFill>
        </p:spPr>
        <p:txBody>
          <a:bodyPr>
            <a:noAutofit/>
          </a:bodyPr>
          <a:lstStyle/>
          <a:p>
            <a:pPr marL="0" indent="0" algn="ctr">
              <a:buNone/>
            </a:pPr>
            <a:r>
              <a:rPr lang="fr-CA" b="1" cap="small" dirty="0" smtClean="0">
                <a:solidFill>
                  <a:schemeClr val="bg1"/>
                </a:solidFill>
              </a:rPr>
              <a:t>La lumière au bout du tunnel</a:t>
            </a:r>
          </a:p>
          <a:p>
            <a:pPr marL="0" indent="0" algn="ctr">
              <a:buNone/>
            </a:pPr>
            <a:r>
              <a:rPr lang="fr-CA" b="1" cap="small" dirty="0" smtClean="0">
                <a:solidFill>
                  <a:schemeClr val="bg1"/>
                </a:solidFill>
              </a:rPr>
              <a:t>Chapitre 23 (</a:t>
            </a:r>
            <a:r>
              <a:rPr lang="fr-CA" b="1" cap="small" dirty="0" err="1" smtClean="0">
                <a:solidFill>
                  <a:schemeClr val="bg1"/>
                </a:solidFill>
              </a:rPr>
              <a:t>Marieb</a:t>
            </a:r>
            <a:r>
              <a:rPr lang="fr-CA" b="1" cap="small" dirty="0" smtClean="0">
                <a:solidFill>
                  <a:schemeClr val="bg1"/>
                </a:solidFill>
              </a:rPr>
              <a:t>)</a:t>
            </a:r>
            <a:endParaRPr lang="fr-CA" b="1" cap="small" dirty="0">
              <a:solidFill>
                <a:schemeClr val="bg1"/>
              </a:solidFill>
            </a:endParaRPr>
          </a:p>
        </p:txBody>
      </p:sp>
    </p:spTree>
    <p:extLst>
      <p:ext uri="{BB962C8B-B14F-4D97-AF65-F5344CB8AC3E}">
        <p14:creationId xmlns:p14="http://schemas.microsoft.com/office/powerpoint/2010/main" val="40654935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Titre 23"/>
          <p:cNvSpPr>
            <a:spLocks noGrp="1"/>
          </p:cNvSpPr>
          <p:nvPr>
            <p:ph type="title"/>
            <p:custDataLst>
              <p:tags r:id="rId1"/>
            </p:custDataLst>
          </p:nvPr>
        </p:nvSpPr>
        <p:spPr>
          <a:xfrm>
            <a:off x="467544" y="274638"/>
            <a:ext cx="8229600" cy="778098"/>
          </a:xfrm>
        </p:spPr>
        <p:txBody>
          <a:bodyPr/>
          <a:lstStyle/>
          <a:p>
            <a:pPr eaLnBrk="1" hangingPunct="1">
              <a:defRPr/>
            </a:pPr>
            <a:r>
              <a:rPr lang="fr-CA" dirty="0" smtClean="0"/>
              <a:t>Processus digestifs</a:t>
            </a:r>
            <a:endParaRPr lang="fr-CA" dirty="0"/>
          </a:p>
        </p:txBody>
      </p:sp>
      <p:sp>
        <p:nvSpPr>
          <p:cNvPr id="283651" name="Rectangle 3"/>
          <p:cNvSpPr>
            <a:spLocks noGrp="1" noChangeArrowheads="1"/>
          </p:cNvSpPr>
          <p:nvPr>
            <p:ph sz="quarter" idx="1"/>
            <p:custDataLst>
              <p:tags r:id="rId2"/>
            </p:custDataLst>
          </p:nvPr>
        </p:nvSpPr>
        <p:spPr>
          <a:xfrm>
            <a:off x="179512" y="1196752"/>
            <a:ext cx="8552620" cy="3384376"/>
          </a:xfrm>
        </p:spPr>
        <p:txBody>
          <a:bodyPr>
            <a:normAutofit/>
          </a:bodyPr>
          <a:lstStyle/>
          <a:p>
            <a:pPr marL="574675" lvl="2" indent="0">
              <a:buNone/>
              <a:defRPr/>
            </a:pPr>
            <a:r>
              <a:rPr lang="fr-CA" sz="3200" b="1" dirty="0" smtClean="0">
                <a:sym typeface="Wingdings" pitchFamily="2" charset="2"/>
              </a:rPr>
              <a:t> </a:t>
            </a:r>
            <a:r>
              <a:rPr lang="fr-CA" sz="3200" b="1" cap="small" dirty="0" smtClean="0">
                <a:sym typeface="Wingdings" pitchFamily="2" charset="2"/>
              </a:rPr>
              <a:t>Digestion mécanique</a:t>
            </a:r>
            <a:r>
              <a:rPr lang="fr-CA" sz="3200" b="1" cap="small" dirty="0" smtClean="0"/>
              <a:t> </a:t>
            </a:r>
            <a:r>
              <a:rPr lang="fr-CA" sz="2800" b="1" dirty="0"/>
              <a:t>:</a:t>
            </a:r>
          </a:p>
          <a:p>
            <a:pPr marL="574675" lvl="2" indent="0" eaLnBrk="1" hangingPunct="1">
              <a:buNone/>
              <a:defRPr/>
            </a:pPr>
            <a:endParaRPr lang="fr-CA" sz="2600" dirty="0" smtClean="0">
              <a:sym typeface="Wingdings" pitchFamily="2" charset="2"/>
            </a:endParaRPr>
          </a:p>
          <a:p>
            <a:pPr marL="1089025" lvl="2" indent="-514350" eaLnBrk="1" hangingPunct="1">
              <a:buClr>
                <a:schemeClr val="tx1"/>
              </a:buClr>
              <a:buFont typeface="+mj-lt"/>
              <a:buAutoNum type="arabicPeriod"/>
              <a:defRPr/>
            </a:pPr>
            <a:r>
              <a:rPr lang="fr-CA" sz="2600" dirty="0" smtClean="0">
                <a:sym typeface="Wingdings" pitchFamily="2" charset="2"/>
              </a:rPr>
              <a:t>Mastication  dents &amp; langue</a:t>
            </a:r>
          </a:p>
          <a:p>
            <a:pPr marL="1089025" lvl="2" indent="-514350" eaLnBrk="1" hangingPunct="1">
              <a:buClr>
                <a:schemeClr val="tx1"/>
              </a:buClr>
              <a:buFont typeface="+mj-lt"/>
              <a:buAutoNum type="arabicPeriod"/>
              <a:defRPr/>
            </a:pPr>
            <a:r>
              <a:rPr lang="fr-CA" sz="2600" dirty="0" smtClean="0">
                <a:sym typeface="Wingdings" pitchFamily="2" charset="2"/>
              </a:rPr>
              <a:t>Pétrissage  estomac (ondes de brassage) </a:t>
            </a:r>
          </a:p>
          <a:p>
            <a:pPr marL="1089025" lvl="2" indent="-514350" eaLnBrk="1" hangingPunct="1">
              <a:buClr>
                <a:schemeClr val="tx1"/>
              </a:buClr>
              <a:buFont typeface="+mj-lt"/>
              <a:buAutoNum type="arabicPeriod"/>
              <a:defRPr/>
            </a:pPr>
            <a:r>
              <a:rPr lang="fr-CA" sz="2600" dirty="0" smtClean="0">
                <a:sym typeface="Wingdings" pitchFamily="2" charset="2"/>
              </a:rPr>
              <a:t>Segmentation  intestin grêle et côlon</a:t>
            </a:r>
          </a:p>
          <a:p>
            <a:pPr marL="1089025" lvl="2" indent="-514350" eaLnBrk="1" hangingPunct="1">
              <a:buClr>
                <a:schemeClr val="tx1"/>
              </a:buClr>
              <a:buFont typeface="+mj-lt"/>
              <a:buAutoNum type="arabicPeriod"/>
              <a:defRPr/>
            </a:pPr>
            <a:r>
              <a:rPr lang="fr-CA" sz="2600" dirty="0" smtClean="0">
                <a:sym typeface="Wingdings"/>
              </a:rPr>
              <a:t>Émulsion des graisses </a:t>
            </a:r>
            <a:r>
              <a:rPr lang="fr-CA" sz="2600" dirty="0" smtClean="0">
                <a:sym typeface="Wingdings" pitchFamily="2" charset="2"/>
              </a:rPr>
              <a:t> foie &amp; vésicule biliaire </a:t>
            </a:r>
            <a:r>
              <a:rPr lang="fr-CA" sz="2600" b="1" dirty="0" smtClean="0">
                <a:sym typeface="Wingdings" pitchFamily="2" charset="2"/>
              </a:rPr>
              <a:t>(</a:t>
            </a:r>
            <a:r>
              <a:rPr lang="fr-CA" sz="2600" b="1" u="sng" dirty="0" smtClean="0">
                <a:sym typeface="Wingdings" pitchFamily="2" charset="2"/>
              </a:rPr>
              <a:t>bile</a:t>
            </a:r>
            <a:r>
              <a:rPr lang="fr-CA" sz="2600" b="1" dirty="0" smtClean="0">
                <a:sym typeface="Wingdings" pitchFamily="2" charset="2"/>
              </a:rPr>
              <a:t>)</a:t>
            </a:r>
          </a:p>
        </p:txBody>
      </p:sp>
      <p:sp>
        <p:nvSpPr>
          <p:cNvPr id="6" name="ZoneTexte 5"/>
          <p:cNvSpPr txBox="1"/>
          <p:nvPr/>
        </p:nvSpPr>
        <p:spPr>
          <a:xfrm>
            <a:off x="971600" y="4788698"/>
            <a:ext cx="7669868" cy="1736646"/>
          </a:xfrm>
          <a:prstGeom prst="roundRect">
            <a:avLst/>
          </a:prstGeom>
          <a:solidFill>
            <a:srgbClr val="DDDDDD"/>
          </a:solidFill>
          <a:ln/>
        </p:spPr>
        <p:style>
          <a:lnRef idx="0">
            <a:schemeClr val="accent3"/>
          </a:lnRef>
          <a:fillRef idx="3">
            <a:schemeClr val="accent3"/>
          </a:fillRef>
          <a:effectRef idx="3">
            <a:schemeClr val="accent3"/>
          </a:effectRef>
          <a:fontRef idx="minor">
            <a:schemeClr val="lt1"/>
          </a:fontRef>
        </p:style>
        <p:txBody>
          <a:bodyPr wrap="square" rtlCol="0">
            <a:spAutoFit/>
          </a:bodyPr>
          <a:lstStyle/>
          <a:p>
            <a:pPr marL="0" lvl="1"/>
            <a:r>
              <a:rPr lang="fr-CA" sz="2400" dirty="0" smtClean="0">
                <a:solidFill>
                  <a:srgbClr val="000000"/>
                </a:solidFill>
                <a:latin typeface="Verdana" panose="020B0604030504040204" pitchFamily="34" charset="0"/>
                <a:ea typeface="Verdana" panose="020B0604030504040204" pitchFamily="34" charset="0"/>
                <a:cs typeface="Verdana" panose="020B0604030504040204" pitchFamily="34" charset="0"/>
                <a:sym typeface="Wingdings" pitchFamily="2" charset="2"/>
              </a:rPr>
              <a:t>BUT : Préparer la nourriture pour la digestion chimique en …</a:t>
            </a:r>
          </a:p>
          <a:p>
            <a:pPr marL="342900" indent="-342900">
              <a:buFont typeface="Wingdings" panose="05000000000000000000" pitchFamily="2" charset="2"/>
              <a:buChar char="ü"/>
            </a:pPr>
            <a:r>
              <a:rPr lang="fr-CA" sz="2400" b="1" u="sng" cap="small" dirty="0" smtClean="0">
                <a:solidFill>
                  <a:srgbClr val="000000"/>
                </a:solidFill>
                <a:latin typeface="Verdana" panose="020B0604030504040204" pitchFamily="34" charset="0"/>
                <a:ea typeface="Verdana" panose="020B0604030504040204" pitchFamily="34" charset="0"/>
                <a:cs typeface="Verdana" panose="020B0604030504040204" pitchFamily="34" charset="0"/>
                <a:sym typeface="Wingdings" pitchFamily="2" charset="2"/>
              </a:rPr>
              <a:t>↑↑↑ surface contact</a:t>
            </a:r>
            <a:r>
              <a:rPr lang="fr-CA" sz="2400" cap="small" dirty="0" smtClean="0">
                <a:solidFill>
                  <a:srgbClr val="000000"/>
                </a:solidFill>
                <a:latin typeface="Verdana" panose="020B0604030504040204" pitchFamily="34" charset="0"/>
                <a:ea typeface="Verdana" panose="020B0604030504040204" pitchFamily="34" charset="0"/>
                <a:cs typeface="Verdana" panose="020B0604030504040204" pitchFamily="34" charset="0"/>
                <a:sym typeface="Wingdings" pitchFamily="2" charset="2"/>
              </a:rPr>
              <a:t> </a:t>
            </a:r>
            <a:r>
              <a:rPr lang="fr-CA" sz="2400" dirty="0" smtClean="0">
                <a:solidFill>
                  <a:srgbClr val="000000"/>
                </a:solidFill>
                <a:latin typeface="Verdana" panose="020B0604030504040204" pitchFamily="34" charset="0"/>
                <a:ea typeface="Verdana" panose="020B0604030504040204" pitchFamily="34" charset="0"/>
                <a:cs typeface="Verdana" panose="020B0604030504040204" pitchFamily="34" charset="0"/>
                <a:sym typeface="Wingdings" pitchFamily="2" charset="2"/>
              </a:rPr>
              <a:t>de la nourriture</a:t>
            </a:r>
            <a:endParaRPr lang="fr-CA" sz="2400" b="1" dirty="0">
              <a:solidFill>
                <a:srgbClr val="000000"/>
              </a:solidFill>
              <a:latin typeface="Verdana" panose="020B0604030504040204" pitchFamily="34" charset="0"/>
              <a:ea typeface="Verdana" panose="020B0604030504040204" pitchFamily="34" charset="0"/>
              <a:cs typeface="Verdana" panose="020B0604030504040204" pitchFamily="34" charset="0"/>
              <a:sym typeface="Wingdings" pitchFamily="2" charset="2"/>
            </a:endParaRPr>
          </a:p>
          <a:p>
            <a:pPr marL="342900" indent="-342900">
              <a:buFont typeface="Wingdings" panose="05000000000000000000" pitchFamily="2" charset="2"/>
              <a:buChar char="ü"/>
            </a:pPr>
            <a:r>
              <a:rPr lang="fr-CA" sz="2400" b="1" u="sng" cap="small" dirty="0" smtClean="0">
                <a:solidFill>
                  <a:srgbClr val="000000"/>
                </a:solidFill>
                <a:latin typeface="Verdana" panose="020B0604030504040204" pitchFamily="34" charset="0"/>
                <a:ea typeface="Verdana" panose="020B0604030504040204" pitchFamily="34" charset="0"/>
                <a:cs typeface="Verdana" panose="020B0604030504040204" pitchFamily="34" charset="0"/>
                <a:sym typeface="Wingdings" pitchFamily="2" charset="2"/>
              </a:rPr>
              <a:t>mélangeant</a:t>
            </a:r>
            <a:r>
              <a:rPr lang="fr-CA" sz="2400" cap="small" dirty="0" smtClean="0">
                <a:solidFill>
                  <a:srgbClr val="000000"/>
                </a:solidFill>
                <a:latin typeface="Verdana" panose="020B0604030504040204" pitchFamily="34" charset="0"/>
                <a:ea typeface="Verdana" panose="020B0604030504040204" pitchFamily="34" charset="0"/>
                <a:cs typeface="Verdana" panose="020B0604030504040204" pitchFamily="34" charset="0"/>
                <a:sym typeface="Wingdings" pitchFamily="2" charset="2"/>
              </a:rPr>
              <a:t> </a:t>
            </a:r>
            <a:r>
              <a:rPr lang="fr-CA" sz="2400" dirty="0" smtClean="0">
                <a:solidFill>
                  <a:srgbClr val="000000"/>
                </a:solidFill>
                <a:latin typeface="Verdana" panose="020B0604030504040204" pitchFamily="34" charset="0"/>
                <a:ea typeface="Verdana" panose="020B0604030504040204" pitchFamily="34" charset="0"/>
                <a:cs typeface="Verdana" panose="020B0604030504040204" pitchFamily="34" charset="0"/>
                <a:sym typeface="Wingdings" pitchFamily="2" charset="2"/>
              </a:rPr>
              <a:t>avec</a:t>
            </a:r>
            <a:r>
              <a:rPr lang="fr-CA" sz="2400" b="1" dirty="0" smtClean="0">
                <a:solidFill>
                  <a:srgbClr val="000000"/>
                </a:solidFill>
                <a:latin typeface="Verdana" panose="020B0604030504040204" pitchFamily="34" charset="0"/>
                <a:ea typeface="Verdana" panose="020B0604030504040204" pitchFamily="34" charset="0"/>
                <a:cs typeface="Verdana" panose="020B0604030504040204" pitchFamily="34" charset="0"/>
                <a:sym typeface="Wingdings" pitchFamily="2" charset="2"/>
              </a:rPr>
              <a:t> </a:t>
            </a:r>
            <a:r>
              <a:rPr lang="fr-CA" sz="2400" dirty="0" smtClean="0">
                <a:solidFill>
                  <a:srgbClr val="000000"/>
                </a:solidFill>
                <a:latin typeface="Verdana" panose="020B0604030504040204" pitchFamily="34" charset="0"/>
                <a:ea typeface="Verdana" panose="020B0604030504040204" pitchFamily="34" charset="0"/>
                <a:cs typeface="Verdana" panose="020B0604030504040204" pitchFamily="34" charset="0"/>
                <a:sym typeface="Wingdings" pitchFamily="2" charset="2"/>
              </a:rPr>
              <a:t>enzymes digestives</a:t>
            </a:r>
            <a:endParaRPr lang="fr-CA" sz="2400" b="1" dirty="0" smtClean="0">
              <a:solidFill>
                <a:srgbClr val="000000"/>
              </a:solidFill>
              <a:latin typeface="Verdana" panose="020B0604030504040204" pitchFamily="34" charset="0"/>
              <a:ea typeface="Verdana" panose="020B0604030504040204" pitchFamily="34" charset="0"/>
              <a:cs typeface="Verdana" panose="020B060403050404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3651">
                                            <p:txEl>
                                              <p:pRg st="0" end="0"/>
                                            </p:txEl>
                                          </p:spTgt>
                                        </p:tgtEl>
                                        <p:attrNameLst>
                                          <p:attrName>style.visibility</p:attrName>
                                        </p:attrNameLst>
                                      </p:cBhvr>
                                      <p:to>
                                        <p:strVal val="visible"/>
                                      </p:to>
                                    </p:set>
                                    <p:animEffect transition="in" filter="fade">
                                      <p:cBhvr>
                                        <p:cTn id="7" dur="500"/>
                                        <p:tgtEl>
                                          <p:spTgt spid="283651">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83651">
                                            <p:txEl>
                                              <p:pRg st="2" end="2"/>
                                            </p:txEl>
                                          </p:spTgt>
                                        </p:tgtEl>
                                        <p:attrNameLst>
                                          <p:attrName>style.visibility</p:attrName>
                                        </p:attrNameLst>
                                      </p:cBhvr>
                                      <p:to>
                                        <p:strVal val="visible"/>
                                      </p:to>
                                    </p:set>
                                    <p:animEffect transition="in" filter="fade">
                                      <p:cBhvr>
                                        <p:cTn id="10" dur="500"/>
                                        <p:tgtEl>
                                          <p:spTgt spid="283651">
                                            <p:txEl>
                                              <p:pRg st="2" end="2"/>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83651">
                                            <p:txEl>
                                              <p:pRg st="3" end="3"/>
                                            </p:txEl>
                                          </p:spTgt>
                                        </p:tgtEl>
                                        <p:attrNameLst>
                                          <p:attrName>style.visibility</p:attrName>
                                        </p:attrNameLst>
                                      </p:cBhvr>
                                      <p:to>
                                        <p:strVal val="visible"/>
                                      </p:to>
                                    </p:set>
                                    <p:animEffect transition="in" filter="fade">
                                      <p:cBhvr>
                                        <p:cTn id="13" dur="500"/>
                                        <p:tgtEl>
                                          <p:spTgt spid="283651">
                                            <p:txEl>
                                              <p:pRg st="3" end="3"/>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83651">
                                            <p:txEl>
                                              <p:pRg st="4" end="4"/>
                                            </p:txEl>
                                          </p:spTgt>
                                        </p:tgtEl>
                                        <p:attrNameLst>
                                          <p:attrName>style.visibility</p:attrName>
                                        </p:attrNameLst>
                                      </p:cBhvr>
                                      <p:to>
                                        <p:strVal val="visible"/>
                                      </p:to>
                                    </p:set>
                                    <p:animEffect transition="in" filter="fade">
                                      <p:cBhvr>
                                        <p:cTn id="16" dur="500"/>
                                        <p:tgtEl>
                                          <p:spTgt spid="283651">
                                            <p:txEl>
                                              <p:pRg st="4" end="4"/>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83651">
                                            <p:txEl>
                                              <p:pRg st="5" end="5"/>
                                            </p:txEl>
                                          </p:spTgt>
                                        </p:tgtEl>
                                        <p:attrNameLst>
                                          <p:attrName>style.visibility</p:attrName>
                                        </p:attrNameLst>
                                      </p:cBhvr>
                                      <p:to>
                                        <p:strVal val="visible"/>
                                      </p:to>
                                    </p:set>
                                    <p:animEffect transition="in" filter="fade">
                                      <p:cBhvr>
                                        <p:cTn id="19" dur="500"/>
                                        <p:tgtEl>
                                          <p:spTgt spid="283651">
                                            <p:txEl>
                                              <p:pRg st="5" end="5"/>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3651" grpId="0" build="p"/>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3651" name="Rectangle 3"/>
          <p:cNvSpPr>
            <a:spLocks noGrp="1" noChangeArrowheads="1"/>
          </p:cNvSpPr>
          <p:nvPr>
            <p:ph sz="quarter" idx="1"/>
            <p:custDataLst>
              <p:tags r:id="rId1"/>
            </p:custDataLst>
          </p:nvPr>
        </p:nvSpPr>
        <p:spPr>
          <a:xfrm>
            <a:off x="457200" y="1600200"/>
            <a:ext cx="8229600" cy="3196951"/>
          </a:xfrm>
        </p:spPr>
        <p:txBody>
          <a:bodyPr>
            <a:normAutofit lnSpcReduction="10000"/>
          </a:bodyPr>
          <a:lstStyle/>
          <a:p>
            <a:pPr marL="0" indent="0" eaLnBrk="1" hangingPunct="1">
              <a:buNone/>
              <a:defRPr/>
            </a:pPr>
            <a:r>
              <a:rPr lang="fr-CA" sz="3200" b="1" cap="small" dirty="0" smtClean="0">
                <a:solidFill>
                  <a:srgbClr val="00CC00"/>
                </a:solidFill>
                <a:sym typeface="Wingdings"/>
              </a:rPr>
              <a:t> </a:t>
            </a:r>
            <a:r>
              <a:rPr lang="fr-CA" sz="3200" b="1" cap="small" dirty="0" smtClean="0">
                <a:solidFill>
                  <a:srgbClr val="00CC00"/>
                </a:solidFill>
              </a:rPr>
              <a:t>Digestion chimique :</a:t>
            </a:r>
          </a:p>
          <a:p>
            <a:pPr marL="0" indent="0" eaLnBrk="1" hangingPunct="1">
              <a:buNone/>
              <a:defRPr/>
            </a:pPr>
            <a:endParaRPr lang="fr-CA" sz="3200" b="1" cap="small" dirty="0" smtClean="0">
              <a:solidFill>
                <a:srgbClr val="00CC00"/>
              </a:solidFill>
            </a:endParaRPr>
          </a:p>
          <a:p>
            <a:pPr lvl="1" eaLnBrk="1" hangingPunct="1">
              <a:buClr>
                <a:srgbClr val="00CC00"/>
              </a:buClr>
              <a:defRPr/>
            </a:pPr>
            <a:r>
              <a:rPr lang="fr-CA" b="1" dirty="0" smtClean="0">
                <a:sym typeface="Wingdings" pitchFamily="2" charset="2"/>
              </a:rPr>
              <a:t>Hydrolyse</a:t>
            </a:r>
            <a:r>
              <a:rPr lang="fr-CA" dirty="0" smtClean="0">
                <a:sym typeface="Wingdings" pitchFamily="2" charset="2"/>
              </a:rPr>
              <a:t> des macromolécules (G/L/P/</a:t>
            </a:r>
            <a:r>
              <a:rPr lang="fr-CA" dirty="0" err="1" smtClean="0">
                <a:sym typeface="Wingdings" pitchFamily="2" charset="2"/>
              </a:rPr>
              <a:t>AcN</a:t>
            </a:r>
            <a:r>
              <a:rPr lang="fr-CA" dirty="0" smtClean="0">
                <a:sym typeface="Wingdings" pitchFamily="2" charset="2"/>
              </a:rPr>
              <a:t>) en leur </a:t>
            </a:r>
            <a:r>
              <a:rPr lang="fr-CA" b="1" dirty="0" smtClean="0">
                <a:sym typeface="Wingdings" pitchFamily="2" charset="2"/>
              </a:rPr>
              <a:t>monomères</a:t>
            </a:r>
            <a:r>
              <a:rPr lang="fr-CA" dirty="0" smtClean="0">
                <a:sym typeface="Wingdings" pitchFamily="2" charset="2"/>
              </a:rPr>
              <a:t> par la sécrétion </a:t>
            </a:r>
            <a:r>
              <a:rPr lang="fr-CA" b="1" dirty="0" smtClean="0">
                <a:solidFill>
                  <a:srgbClr val="00CC00"/>
                </a:solidFill>
                <a:sym typeface="Wingdings" pitchFamily="2" charset="2"/>
              </a:rPr>
              <a:t>d’enzymes</a:t>
            </a:r>
            <a:r>
              <a:rPr lang="fr-CA" dirty="0" smtClean="0">
                <a:solidFill>
                  <a:srgbClr val="00CC00"/>
                </a:solidFill>
                <a:sym typeface="Wingdings" pitchFamily="2" charset="2"/>
              </a:rPr>
              <a:t>.</a:t>
            </a:r>
          </a:p>
          <a:p>
            <a:pPr lvl="2" eaLnBrk="1" hangingPunct="1">
              <a:buClr>
                <a:srgbClr val="00CC00"/>
              </a:buClr>
              <a:defRPr/>
            </a:pPr>
            <a:r>
              <a:rPr lang="fr-CA" b="1" dirty="0" smtClean="0">
                <a:sym typeface="Wingdings" pitchFamily="2" charset="2"/>
              </a:rPr>
              <a:t>Ex : Protéines  acides aminés</a:t>
            </a:r>
          </a:p>
          <a:p>
            <a:pPr lvl="2" eaLnBrk="1" hangingPunct="1">
              <a:buClr>
                <a:srgbClr val="00CC00"/>
              </a:buClr>
              <a:defRPr/>
            </a:pPr>
            <a:r>
              <a:rPr lang="fr-CA" dirty="0" smtClean="0">
                <a:sym typeface="Wingdings" pitchFamily="2" charset="2"/>
              </a:rPr>
              <a:t>Ex : Polysaccharides  Di-  Mono-</a:t>
            </a:r>
          </a:p>
          <a:p>
            <a:pPr lvl="3" eaLnBrk="1" hangingPunct="1">
              <a:buClr>
                <a:srgbClr val="00CC00"/>
              </a:buClr>
              <a:defRPr/>
            </a:pPr>
            <a:endParaRPr lang="fr-CA" dirty="0" smtClean="0">
              <a:sym typeface="Wingdings" pitchFamily="2" charset="2"/>
            </a:endParaRPr>
          </a:p>
        </p:txBody>
      </p:sp>
      <p:sp>
        <p:nvSpPr>
          <p:cNvPr id="6" name="ZoneTexte 5"/>
          <p:cNvSpPr txBox="1"/>
          <p:nvPr/>
        </p:nvSpPr>
        <p:spPr>
          <a:xfrm>
            <a:off x="755576" y="4973488"/>
            <a:ext cx="7488832" cy="1191816"/>
          </a:xfrm>
          <a:prstGeom prst="roundRect">
            <a:avLst/>
          </a:prstGeom>
          <a:solidFill>
            <a:srgbClr val="00CC00"/>
          </a:solidFill>
          <a:ln/>
        </p:spPr>
        <p:style>
          <a:lnRef idx="0">
            <a:schemeClr val="accent3"/>
          </a:lnRef>
          <a:fillRef idx="3">
            <a:schemeClr val="accent3"/>
          </a:fillRef>
          <a:effectRef idx="3">
            <a:schemeClr val="accent3"/>
          </a:effectRef>
          <a:fontRef idx="minor">
            <a:schemeClr val="lt1"/>
          </a:fontRef>
        </p:style>
        <p:txBody>
          <a:bodyPr wrap="square" rtlCol="0" anchor="ctr">
            <a:spAutoFit/>
          </a:bodyPr>
          <a:lstStyle/>
          <a:p>
            <a:pPr marL="1349375" indent="-1349375"/>
            <a:r>
              <a:rPr lang="fr-CA" sz="3200" dirty="0" smtClean="0">
                <a:solidFill>
                  <a:srgbClr val="000000"/>
                </a:solidFill>
                <a:latin typeface="Verdana" panose="020B0604030504040204" pitchFamily="34" charset="0"/>
                <a:ea typeface="Verdana" panose="020B0604030504040204" pitchFamily="34" charset="0"/>
                <a:cs typeface="Verdana" panose="020B0604030504040204" pitchFamily="34" charset="0"/>
                <a:sym typeface="Wingdings" pitchFamily="2" charset="2"/>
              </a:rPr>
              <a:t>BUT : Permettre </a:t>
            </a:r>
            <a:r>
              <a:rPr lang="fr-CA" sz="3200" dirty="0" smtClean="0">
                <a:solidFill>
                  <a:schemeClr val="tx1"/>
                </a:solidFill>
                <a:latin typeface="Verdana" panose="020B0604030504040204" pitchFamily="34" charset="0"/>
                <a:ea typeface="Verdana" panose="020B0604030504040204" pitchFamily="34" charset="0"/>
                <a:cs typeface="Verdana" panose="020B0604030504040204" pitchFamily="34" charset="0"/>
                <a:sym typeface="Wingdings" pitchFamily="2" charset="2"/>
              </a:rPr>
              <a:t>l’</a:t>
            </a:r>
            <a:r>
              <a:rPr lang="fr-CA" sz="3200" b="1" u="sng" cap="small" dirty="0" smtClean="0">
                <a:solidFill>
                  <a:schemeClr val="tx1"/>
                </a:solidFill>
                <a:latin typeface="Verdana" panose="020B0604030504040204" pitchFamily="34" charset="0"/>
                <a:ea typeface="Verdana" panose="020B0604030504040204" pitchFamily="34" charset="0"/>
                <a:cs typeface="Verdana" panose="020B0604030504040204" pitchFamily="34" charset="0"/>
                <a:sym typeface="Wingdings" pitchFamily="2" charset="2"/>
              </a:rPr>
              <a:t>absorption</a:t>
            </a:r>
            <a:r>
              <a:rPr lang="fr-CA" sz="3200" dirty="0" smtClean="0">
                <a:solidFill>
                  <a:srgbClr val="000000"/>
                </a:solidFill>
                <a:latin typeface="Verdana" panose="020B0604030504040204" pitchFamily="34" charset="0"/>
                <a:ea typeface="Verdana" panose="020B0604030504040204" pitchFamily="34" charset="0"/>
                <a:cs typeface="Verdana" panose="020B0604030504040204" pitchFamily="34" charset="0"/>
                <a:sym typeface="Wingdings" pitchFamily="2" charset="2"/>
              </a:rPr>
              <a:t> des nutriments</a:t>
            </a:r>
            <a:endParaRPr lang="fr-CA" sz="3200" b="1" dirty="0" smtClean="0">
              <a:solidFill>
                <a:srgbClr val="000000"/>
              </a:solidFill>
              <a:latin typeface="Verdana" panose="020B0604030504040204" pitchFamily="34" charset="0"/>
              <a:ea typeface="Verdana" panose="020B0604030504040204" pitchFamily="34" charset="0"/>
              <a:cs typeface="Verdana" panose="020B0604030504040204" pitchFamily="34" charset="0"/>
            </a:endParaRPr>
          </a:p>
        </p:txBody>
      </p:sp>
      <p:sp>
        <p:nvSpPr>
          <p:cNvPr id="7" name="Titre 23"/>
          <p:cNvSpPr txBox="1">
            <a:spLocks/>
          </p:cNvSpPr>
          <p:nvPr>
            <p:custDataLst>
              <p:tags r:id="rId2"/>
            </p:custDataLst>
          </p:nvPr>
        </p:nvSpPr>
        <p:spPr>
          <a:xfrm>
            <a:off x="467544" y="274638"/>
            <a:ext cx="8229600" cy="778098"/>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000" b="1" kern="1200" cap="small" baseline="0">
                <a:solidFill>
                  <a:schemeClr val="tx1"/>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defRPr>
            </a:lvl1pPr>
          </a:lstStyle>
          <a:p>
            <a:pPr>
              <a:defRPr/>
            </a:pPr>
            <a:r>
              <a:rPr lang="fr-CA" dirty="0" smtClean="0"/>
              <a:t>Processus digestifs</a:t>
            </a:r>
            <a:endParaRPr lang="fr-C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3651">
                                            <p:txEl>
                                              <p:pRg st="0" end="0"/>
                                            </p:txEl>
                                          </p:spTgt>
                                        </p:tgtEl>
                                        <p:attrNameLst>
                                          <p:attrName>style.visibility</p:attrName>
                                        </p:attrNameLst>
                                      </p:cBhvr>
                                      <p:to>
                                        <p:strVal val="visible"/>
                                      </p:to>
                                    </p:set>
                                    <p:animEffect transition="in" filter="fade">
                                      <p:cBhvr>
                                        <p:cTn id="7" dur="500"/>
                                        <p:tgtEl>
                                          <p:spTgt spid="283651">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83651">
                                            <p:txEl>
                                              <p:pRg st="2" end="2"/>
                                            </p:txEl>
                                          </p:spTgt>
                                        </p:tgtEl>
                                        <p:attrNameLst>
                                          <p:attrName>style.visibility</p:attrName>
                                        </p:attrNameLst>
                                      </p:cBhvr>
                                      <p:to>
                                        <p:strVal val="visible"/>
                                      </p:to>
                                    </p:set>
                                    <p:animEffect transition="in" filter="fade">
                                      <p:cBhvr>
                                        <p:cTn id="10" dur="500"/>
                                        <p:tgtEl>
                                          <p:spTgt spid="283651">
                                            <p:txEl>
                                              <p:pRg st="2" end="2"/>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83651">
                                            <p:txEl>
                                              <p:pRg st="3" end="3"/>
                                            </p:txEl>
                                          </p:spTgt>
                                        </p:tgtEl>
                                        <p:attrNameLst>
                                          <p:attrName>style.visibility</p:attrName>
                                        </p:attrNameLst>
                                      </p:cBhvr>
                                      <p:to>
                                        <p:strVal val="visible"/>
                                      </p:to>
                                    </p:set>
                                    <p:animEffect transition="in" filter="fade">
                                      <p:cBhvr>
                                        <p:cTn id="13" dur="500"/>
                                        <p:tgtEl>
                                          <p:spTgt spid="283651">
                                            <p:txEl>
                                              <p:pRg st="3" end="3"/>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83651">
                                            <p:txEl>
                                              <p:pRg st="4" end="4"/>
                                            </p:txEl>
                                          </p:spTgt>
                                        </p:tgtEl>
                                        <p:attrNameLst>
                                          <p:attrName>style.visibility</p:attrName>
                                        </p:attrNameLst>
                                      </p:cBhvr>
                                      <p:to>
                                        <p:strVal val="visible"/>
                                      </p:to>
                                    </p:set>
                                    <p:animEffect transition="in" filter="fade">
                                      <p:cBhvr>
                                        <p:cTn id="16" dur="500"/>
                                        <p:tgtEl>
                                          <p:spTgt spid="283651">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3651" grpId="0" build="p"/>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Question-</a:t>
            </a:r>
            <a:r>
              <a:rPr lang="fr-CA" dirty="0" err="1" smtClean="0"/>
              <a:t>Quizzzzz</a:t>
            </a:r>
            <a:r>
              <a:rPr lang="fr-CA" dirty="0" smtClean="0"/>
              <a:t> !!!</a:t>
            </a:r>
            <a:endParaRPr lang="fr-CA" dirty="0"/>
          </a:p>
        </p:txBody>
      </p:sp>
      <p:sp>
        <p:nvSpPr>
          <p:cNvPr id="3" name="Espace réservé du contenu 2"/>
          <p:cNvSpPr>
            <a:spLocks noGrp="1"/>
          </p:cNvSpPr>
          <p:nvPr>
            <p:ph sz="quarter" idx="1"/>
          </p:nvPr>
        </p:nvSpPr>
        <p:spPr>
          <a:xfrm>
            <a:off x="971600" y="2781076"/>
            <a:ext cx="7993013" cy="2808164"/>
          </a:xfrm>
        </p:spPr>
        <p:txBody>
          <a:bodyPr>
            <a:normAutofit/>
          </a:bodyPr>
          <a:lstStyle/>
          <a:p>
            <a:r>
              <a:rPr lang="fr-CA" sz="3200" dirty="0" smtClean="0">
                <a:sym typeface="Wingdings" pitchFamily="2" charset="2"/>
              </a:rPr>
              <a:t>S’agit-il d’une réaction de … ?</a:t>
            </a:r>
          </a:p>
          <a:p>
            <a:pPr marL="971550" lvl="1" indent="-514350">
              <a:buFont typeface="+mj-lt"/>
              <a:buAutoNum type="alphaUcPeriod"/>
            </a:pPr>
            <a:r>
              <a:rPr lang="fr-CA" sz="3200" cap="small" dirty="0">
                <a:sym typeface="Wingdings" pitchFamily="2" charset="2"/>
              </a:rPr>
              <a:t> </a:t>
            </a:r>
            <a:r>
              <a:rPr lang="fr-CA" sz="3200" cap="small" dirty="0" smtClean="0">
                <a:sym typeface="Wingdings" pitchFamily="2" charset="2"/>
              </a:rPr>
              <a:t> </a:t>
            </a:r>
          </a:p>
          <a:p>
            <a:pPr marL="971550" lvl="1" indent="-514350">
              <a:buFont typeface="+mj-lt"/>
              <a:buAutoNum type="alphaUcPeriod"/>
            </a:pPr>
            <a:r>
              <a:rPr lang="fr-CA" sz="3200" cap="small" dirty="0">
                <a:sym typeface="Wingdings" pitchFamily="2" charset="2"/>
              </a:rPr>
              <a:t> </a:t>
            </a:r>
            <a:r>
              <a:rPr lang="fr-CA" sz="3200" cap="small" dirty="0" smtClean="0">
                <a:sym typeface="Wingdings" pitchFamily="2" charset="2"/>
              </a:rPr>
              <a:t> </a:t>
            </a:r>
          </a:p>
          <a:p>
            <a:pPr marL="971550" lvl="1" indent="-514350">
              <a:buFont typeface="+mj-lt"/>
              <a:buAutoNum type="alphaUcPeriod"/>
            </a:pPr>
            <a:r>
              <a:rPr lang="fr-CA" sz="3200" cap="small" dirty="0">
                <a:sym typeface="Wingdings" pitchFamily="2" charset="2"/>
              </a:rPr>
              <a:t> </a:t>
            </a:r>
            <a:r>
              <a:rPr lang="fr-CA" sz="3200" cap="small" dirty="0" smtClean="0">
                <a:sym typeface="Wingdings" pitchFamily="2" charset="2"/>
              </a:rPr>
              <a:t> </a:t>
            </a:r>
          </a:p>
        </p:txBody>
      </p:sp>
      <p:sp>
        <p:nvSpPr>
          <p:cNvPr id="4" name="ZoneTexte 3"/>
          <p:cNvSpPr txBox="1"/>
          <p:nvPr/>
        </p:nvSpPr>
        <p:spPr>
          <a:xfrm>
            <a:off x="755576" y="1412776"/>
            <a:ext cx="7669868" cy="1245377"/>
          </a:xfrm>
          <a:prstGeom prst="roundRect">
            <a:avLst/>
          </a:prstGeom>
          <a:solidFill>
            <a:srgbClr val="FFFF00"/>
          </a:solidFill>
          <a:ln/>
        </p:spPr>
        <p:style>
          <a:lnRef idx="0">
            <a:schemeClr val="accent3"/>
          </a:lnRef>
          <a:fillRef idx="3">
            <a:schemeClr val="accent3"/>
          </a:fillRef>
          <a:effectRef idx="3">
            <a:schemeClr val="accent3"/>
          </a:effectRef>
          <a:fontRef idx="minor">
            <a:schemeClr val="lt1"/>
          </a:fontRef>
        </p:style>
        <p:txBody>
          <a:bodyPr wrap="square" rtlCol="0">
            <a:spAutoFit/>
          </a:bodyPr>
          <a:lstStyle/>
          <a:p>
            <a:pPr>
              <a:lnSpc>
                <a:spcPct val="150000"/>
              </a:lnSpc>
            </a:pPr>
            <a:r>
              <a:rPr lang="fr-CA" sz="2400" b="1" u="sng" dirty="0" smtClean="0">
                <a:solidFill>
                  <a:schemeClr val="tx1"/>
                </a:solidFill>
                <a:latin typeface="Verdana" panose="020B0604030504040204" pitchFamily="34" charset="0"/>
                <a:ea typeface="Verdana" panose="020B0604030504040204" pitchFamily="34" charset="0"/>
                <a:cs typeface="Verdana" panose="020B0604030504040204" pitchFamily="34" charset="0"/>
                <a:sym typeface="Wingdings" pitchFamily="2" charset="2"/>
              </a:rPr>
              <a:t>L’hydrolyse</a:t>
            </a:r>
            <a:r>
              <a:rPr lang="fr-CA" sz="2400" dirty="0" smtClean="0">
                <a:solidFill>
                  <a:schemeClr val="tx1"/>
                </a:solidFill>
                <a:latin typeface="Verdana" panose="020B0604030504040204" pitchFamily="34" charset="0"/>
                <a:ea typeface="Verdana" panose="020B0604030504040204" pitchFamily="34" charset="0"/>
                <a:cs typeface="Verdana" panose="020B0604030504040204" pitchFamily="34" charset="0"/>
                <a:sym typeface="Wingdings" pitchFamily="2" charset="2"/>
              </a:rPr>
              <a:t> est une réaction de </a:t>
            </a:r>
            <a:r>
              <a:rPr lang="fr-CA" sz="2400" b="1" u="sng" dirty="0" smtClean="0">
                <a:solidFill>
                  <a:schemeClr val="tx1"/>
                </a:solidFill>
                <a:latin typeface="Verdana" panose="020B0604030504040204" pitchFamily="34" charset="0"/>
                <a:ea typeface="Verdana" panose="020B0604030504040204" pitchFamily="34" charset="0"/>
                <a:cs typeface="Verdana" panose="020B0604030504040204" pitchFamily="34" charset="0"/>
                <a:sym typeface="Wingdings" pitchFamily="2" charset="2"/>
              </a:rPr>
              <a:t>dégradation</a:t>
            </a:r>
            <a:r>
              <a:rPr lang="fr-CA" sz="2400" dirty="0" smtClean="0">
                <a:solidFill>
                  <a:schemeClr val="tx1"/>
                </a:solidFill>
                <a:latin typeface="Verdana" panose="020B0604030504040204" pitchFamily="34" charset="0"/>
                <a:ea typeface="Verdana" panose="020B0604030504040204" pitchFamily="34" charset="0"/>
                <a:cs typeface="Verdana" panose="020B0604030504040204" pitchFamily="34" charset="0"/>
                <a:sym typeface="Wingdings" pitchFamily="2" charset="2"/>
              </a:rPr>
              <a:t> à l’aide de </a:t>
            </a:r>
            <a:r>
              <a:rPr lang="fr-CA" sz="2400" b="1" u="sng" dirty="0" smtClean="0">
                <a:solidFill>
                  <a:schemeClr val="tx1"/>
                </a:solidFill>
                <a:latin typeface="Verdana" panose="020B0604030504040204" pitchFamily="34" charset="0"/>
                <a:ea typeface="Verdana" panose="020B0604030504040204" pitchFamily="34" charset="0"/>
                <a:cs typeface="Verdana" panose="020B0604030504040204" pitchFamily="34" charset="0"/>
                <a:sym typeface="Wingdings" pitchFamily="2" charset="2"/>
              </a:rPr>
              <a:t>molécules d’eau</a:t>
            </a:r>
            <a:r>
              <a:rPr lang="fr-CA" sz="2400" dirty="0" smtClean="0">
                <a:solidFill>
                  <a:schemeClr val="tx1"/>
                </a:solidFill>
                <a:latin typeface="Verdana" panose="020B0604030504040204" pitchFamily="34" charset="0"/>
                <a:ea typeface="Verdana" panose="020B0604030504040204" pitchFamily="34" charset="0"/>
                <a:cs typeface="Verdana" panose="020B0604030504040204" pitchFamily="34" charset="0"/>
                <a:sym typeface="Wingdings" pitchFamily="2" charset="2"/>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500"/>
                                        <p:tgtEl>
                                          <p:spTgt spid="3">
                                            <p:txEl>
                                              <p:pRg st="2" end="2"/>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3651" name="Rectangle 3"/>
          <p:cNvSpPr>
            <a:spLocks noGrp="1" noChangeArrowheads="1"/>
          </p:cNvSpPr>
          <p:nvPr>
            <p:ph sz="quarter" idx="1"/>
            <p:custDataLst>
              <p:tags r:id="rId1"/>
            </p:custDataLst>
          </p:nvPr>
        </p:nvSpPr>
        <p:spPr>
          <a:xfrm>
            <a:off x="827584" y="1268413"/>
            <a:ext cx="8243887" cy="5184775"/>
          </a:xfrm>
        </p:spPr>
        <p:txBody>
          <a:bodyPr>
            <a:normAutofit/>
          </a:bodyPr>
          <a:lstStyle/>
          <a:p>
            <a:pPr eaLnBrk="1" hangingPunct="1">
              <a:buFont typeface="Wingdings" pitchFamily="2" charset="2"/>
              <a:buNone/>
              <a:defRPr/>
            </a:pPr>
            <a:r>
              <a:rPr lang="fr-CA" b="1" dirty="0" smtClean="0">
                <a:solidFill>
                  <a:srgbClr val="C00000"/>
                </a:solidFill>
                <a:sym typeface="Wingdings" pitchFamily="2" charset="2"/>
              </a:rPr>
              <a:t> </a:t>
            </a:r>
            <a:r>
              <a:rPr lang="fr-CA" b="1" dirty="0" smtClean="0">
                <a:solidFill>
                  <a:srgbClr val="C00000"/>
                </a:solidFill>
              </a:rPr>
              <a:t>Absorption :</a:t>
            </a:r>
          </a:p>
          <a:p>
            <a:pPr lvl="1" eaLnBrk="1" hangingPunct="1">
              <a:defRPr/>
            </a:pPr>
            <a:r>
              <a:rPr lang="fr-CA" dirty="0" smtClean="0"/>
              <a:t>Entrée dans la </a:t>
            </a:r>
            <a:r>
              <a:rPr lang="fr-CA" b="1" dirty="0" smtClean="0"/>
              <a:t>circulation sanguine </a:t>
            </a:r>
            <a:r>
              <a:rPr lang="fr-CA" dirty="0" smtClean="0"/>
              <a:t>ou </a:t>
            </a:r>
            <a:r>
              <a:rPr lang="fr-CA" b="1" dirty="0" smtClean="0"/>
              <a:t>lymphatique</a:t>
            </a:r>
            <a:r>
              <a:rPr lang="fr-CA" dirty="0" smtClean="0"/>
              <a:t> des substances digérées.</a:t>
            </a:r>
          </a:p>
          <a:p>
            <a:pPr lvl="1" eaLnBrk="1" hangingPunct="1">
              <a:defRPr/>
            </a:pPr>
            <a:r>
              <a:rPr lang="fr-CA" dirty="0" smtClean="0"/>
              <a:t>Transport passif et actif. </a:t>
            </a:r>
          </a:p>
          <a:p>
            <a:pPr lvl="1" eaLnBrk="1" hangingPunct="1">
              <a:defRPr/>
            </a:pPr>
            <a:endParaRPr lang="fr-CA" sz="2000" dirty="0" smtClean="0"/>
          </a:p>
          <a:p>
            <a:pPr eaLnBrk="1" hangingPunct="1">
              <a:buFont typeface="Wingdings" pitchFamily="2" charset="2"/>
              <a:buNone/>
              <a:defRPr/>
            </a:pPr>
            <a:r>
              <a:rPr lang="fr-CA" b="1" dirty="0" smtClean="0">
                <a:solidFill>
                  <a:schemeClr val="accent6"/>
                </a:solidFill>
                <a:sym typeface="Wingdings" pitchFamily="2" charset="2"/>
              </a:rPr>
              <a:t> </a:t>
            </a:r>
            <a:r>
              <a:rPr lang="fr-CA" b="1" dirty="0" smtClean="0">
                <a:solidFill>
                  <a:schemeClr val="accent6"/>
                </a:solidFill>
              </a:rPr>
              <a:t>Défécation :</a:t>
            </a:r>
          </a:p>
          <a:p>
            <a:pPr lvl="1" eaLnBrk="1" hangingPunct="1">
              <a:defRPr/>
            </a:pPr>
            <a:r>
              <a:rPr lang="fr-CA" b="1" dirty="0" smtClean="0"/>
              <a:t>Élimination</a:t>
            </a:r>
            <a:r>
              <a:rPr lang="fr-CA" dirty="0" smtClean="0"/>
              <a:t> des substances </a:t>
            </a:r>
            <a:r>
              <a:rPr lang="fr-CA" b="1" dirty="0" smtClean="0">
                <a:solidFill>
                  <a:schemeClr val="bg1"/>
                </a:solidFill>
              </a:rPr>
              <a:t>non-digérées</a:t>
            </a:r>
            <a:r>
              <a:rPr lang="fr-CA" dirty="0" smtClean="0"/>
              <a:t> et/ou</a:t>
            </a:r>
            <a:r>
              <a:rPr lang="fr-CA" dirty="0" smtClean="0">
                <a:solidFill>
                  <a:schemeClr val="accent4">
                    <a:lumMod val="50000"/>
                  </a:schemeClr>
                </a:solidFill>
              </a:rPr>
              <a:t> </a:t>
            </a:r>
            <a:r>
              <a:rPr lang="fr-CA" b="1" dirty="0" smtClean="0"/>
              <a:t>non-absorbées</a:t>
            </a:r>
            <a:r>
              <a:rPr lang="fr-CA" dirty="0" smtClean="0"/>
              <a:t>.</a:t>
            </a:r>
          </a:p>
        </p:txBody>
      </p:sp>
      <p:sp>
        <p:nvSpPr>
          <p:cNvPr id="8" name="Parchemin horizontal 7"/>
          <p:cNvSpPr/>
          <p:nvPr>
            <p:custDataLst>
              <p:tags r:id="rId2"/>
            </p:custDataLst>
          </p:nvPr>
        </p:nvSpPr>
        <p:spPr bwMode="auto">
          <a:xfrm>
            <a:off x="6011863" y="2927350"/>
            <a:ext cx="2865437" cy="862013"/>
          </a:xfrm>
          <a:prstGeom prst="horizontalScroll">
            <a:avLst/>
          </a:prstGeom>
          <a:solidFill>
            <a:schemeClr val="accent6">
              <a:alpha val="50000"/>
            </a:schemeClr>
          </a:solidFill>
          <a:ln w="38100" cap="flat" cmpd="sng" algn="ctr">
            <a:solidFill>
              <a:srgbClr val="C00000"/>
            </a:solidFill>
            <a:prstDash val="solid"/>
            <a:round/>
            <a:headEnd type="none" w="med" len="med"/>
            <a:tailEnd type="none" w="med" len="med"/>
          </a:ln>
          <a:effectLst/>
        </p:spPr>
        <p:txBody>
          <a:bodyPr wrap="none" lIns="90000" tIns="46800" rIns="90000" bIns="46800" anchor="ctr">
            <a:spAutoFit/>
          </a:bodyPr>
          <a:lstStyle/>
          <a:p>
            <a:pPr>
              <a:defRPr/>
            </a:pPr>
            <a:r>
              <a:rPr lang="fr-CA" sz="3600" b="1" dirty="0">
                <a:solidFill>
                  <a:srgbClr val="C00000"/>
                </a:solidFill>
              </a:rPr>
              <a:t>Intestin grêle</a:t>
            </a:r>
          </a:p>
        </p:txBody>
      </p:sp>
      <p:pic>
        <p:nvPicPr>
          <p:cNvPr id="9" name="Picture 6" descr="poop 2"/>
          <p:cNvPicPr>
            <a:picLocks noChangeAspect="1" noChangeArrowheads="1"/>
          </p:cNvPicPr>
          <p:nvPr>
            <p:custDataLst>
              <p:tags r:id="rId3"/>
            </p:custDataLst>
          </p:nvPr>
        </p:nvPicPr>
        <p:blipFill>
          <a:blip r:embed="rId8" cstate="print"/>
          <a:srcRect/>
          <a:stretch>
            <a:fillRect/>
          </a:stretch>
        </p:blipFill>
        <p:spPr bwMode="auto">
          <a:xfrm>
            <a:off x="7380288" y="4868863"/>
            <a:ext cx="1225550" cy="1728787"/>
          </a:xfrm>
          <a:prstGeom prst="rect">
            <a:avLst/>
          </a:prstGeom>
          <a:noFill/>
          <a:ln w="9525">
            <a:noFill/>
            <a:miter lim="800000"/>
            <a:headEnd/>
            <a:tailEnd/>
          </a:ln>
        </p:spPr>
      </p:pic>
      <p:sp>
        <p:nvSpPr>
          <p:cNvPr id="10" name="Parchemin horizontal 9"/>
          <p:cNvSpPr/>
          <p:nvPr>
            <p:custDataLst>
              <p:tags r:id="rId4"/>
            </p:custDataLst>
          </p:nvPr>
        </p:nvSpPr>
        <p:spPr bwMode="auto">
          <a:xfrm>
            <a:off x="6011863" y="5013325"/>
            <a:ext cx="1350962" cy="862013"/>
          </a:xfrm>
          <a:prstGeom prst="horizontalScroll">
            <a:avLst/>
          </a:prstGeom>
          <a:solidFill>
            <a:schemeClr val="accent4">
              <a:lumMod val="75000"/>
              <a:alpha val="50000"/>
            </a:schemeClr>
          </a:solidFill>
          <a:ln w="38100" cap="flat" cmpd="sng" algn="ctr">
            <a:solidFill>
              <a:schemeClr val="accent4">
                <a:lumMod val="50000"/>
              </a:schemeClr>
            </a:solidFill>
            <a:prstDash val="solid"/>
            <a:round/>
            <a:headEnd type="none" w="med" len="med"/>
            <a:tailEnd type="none" w="med" len="med"/>
          </a:ln>
          <a:effectLst/>
        </p:spPr>
        <p:txBody>
          <a:bodyPr wrap="none" lIns="90000" tIns="46800" rIns="90000" bIns="46800" anchor="ctr">
            <a:spAutoFit/>
          </a:bodyPr>
          <a:lstStyle/>
          <a:p>
            <a:pPr>
              <a:defRPr/>
            </a:pPr>
            <a:r>
              <a:rPr lang="fr-CA" sz="3600" b="1" dirty="0">
                <a:solidFill>
                  <a:schemeClr val="accent4">
                    <a:lumMod val="50000"/>
                  </a:schemeClr>
                </a:solidFill>
              </a:rPr>
              <a:t>Fèces</a:t>
            </a:r>
          </a:p>
        </p:txBody>
      </p:sp>
      <p:sp>
        <p:nvSpPr>
          <p:cNvPr id="11" name="Titre 23"/>
          <p:cNvSpPr txBox="1">
            <a:spLocks/>
          </p:cNvSpPr>
          <p:nvPr>
            <p:custDataLst>
              <p:tags r:id="rId5"/>
            </p:custDataLst>
          </p:nvPr>
        </p:nvSpPr>
        <p:spPr>
          <a:xfrm>
            <a:off x="467544" y="274638"/>
            <a:ext cx="8229600" cy="778098"/>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000" b="1" kern="1200" cap="small" baseline="0">
                <a:solidFill>
                  <a:schemeClr val="tx1"/>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defRPr>
            </a:lvl1pPr>
          </a:lstStyle>
          <a:p>
            <a:pPr>
              <a:defRPr/>
            </a:pPr>
            <a:r>
              <a:rPr lang="fr-CA" dirty="0" smtClean="0"/>
              <a:t>Processus digestifs</a:t>
            </a:r>
            <a:endParaRPr lang="fr-C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83651">
                                            <p:txEl>
                                              <p:pRg st="0" end="0"/>
                                            </p:txEl>
                                          </p:spTgt>
                                        </p:tgtEl>
                                        <p:attrNameLst>
                                          <p:attrName>style.visibility</p:attrName>
                                        </p:attrNameLst>
                                      </p:cBhvr>
                                      <p:to>
                                        <p:strVal val="visible"/>
                                      </p:to>
                                    </p:set>
                                    <p:animEffect transition="in" filter="fade">
                                      <p:cBhvr>
                                        <p:cTn id="7" dur="1000"/>
                                        <p:tgtEl>
                                          <p:spTgt spid="283651">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83651">
                                            <p:txEl>
                                              <p:pRg st="1" end="1"/>
                                            </p:txEl>
                                          </p:spTgt>
                                        </p:tgtEl>
                                        <p:attrNameLst>
                                          <p:attrName>style.visibility</p:attrName>
                                        </p:attrNameLst>
                                      </p:cBhvr>
                                      <p:to>
                                        <p:strVal val="visible"/>
                                      </p:to>
                                    </p:set>
                                    <p:animEffect transition="in" filter="fade">
                                      <p:cBhvr>
                                        <p:cTn id="10" dur="1000"/>
                                        <p:tgtEl>
                                          <p:spTgt spid="283651">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83651">
                                            <p:txEl>
                                              <p:pRg st="2" end="2"/>
                                            </p:txEl>
                                          </p:spTgt>
                                        </p:tgtEl>
                                        <p:attrNameLst>
                                          <p:attrName>style.visibility</p:attrName>
                                        </p:attrNameLst>
                                      </p:cBhvr>
                                      <p:to>
                                        <p:strVal val="visible"/>
                                      </p:to>
                                    </p:set>
                                    <p:animEffect transition="in" filter="fade">
                                      <p:cBhvr>
                                        <p:cTn id="13" dur="1000"/>
                                        <p:tgtEl>
                                          <p:spTgt spid="283651">
                                            <p:txEl>
                                              <p:pRg st="2" end="2"/>
                                            </p:txEl>
                                          </p:spTgt>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83651">
                                            <p:txEl>
                                              <p:pRg st="4" end="4"/>
                                            </p:txEl>
                                          </p:spTgt>
                                        </p:tgtEl>
                                        <p:attrNameLst>
                                          <p:attrName>style.visibility</p:attrName>
                                        </p:attrNameLst>
                                      </p:cBhvr>
                                      <p:to>
                                        <p:strVal val="visible"/>
                                      </p:to>
                                    </p:set>
                                    <p:animEffect transition="in" filter="fade">
                                      <p:cBhvr>
                                        <p:cTn id="22" dur="1000"/>
                                        <p:tgtEl>
                                          <p:spTgt spid="283651">
                                            <p:txEl>
                                              <p:pRg st="4" end="4"/>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83651">
                                            <p:txEl>
                                              <p:pRg st="5" end="5"/>
                                            </p:txEl>
                                          </p:spTgt>
                                        </p:tgtEl>
                                        <p:attrNameLst>
                                          <p:attrName>style.visibility</p:attrName>
                                        </p:attrNameLst>
                                      </p:cBhvr>
                                      <p:to>
                                        <p:strVal val="visible"/>
                                      </p:to>
                                    </p:set>
                                    <p:animEffect transition="in" filter="fade">
                                      <p:cBhvr>
                                        <p:cTn id="25" dur="1000"/>
                                        <p:tgtEl>
                                          <p:spTgt spid="283651">
                                            <p:txEl>
                                              <p:pRg st="5" end="5"/>
                                            </p:txEl>
                                          </p:spTgt>
                                        </p:tgtEl>
                                      </p:cBhvr>
                                    </p:animEffect>
                                  </p:childTnLst>
                                </p:cTn>
                              </p:par>
                            </p:childTnLst>
                          </p:cTn>
                        </p:par>
                        <p:par>
                          <p:cTn id="26" fill="hold">
                            <p:stCondLst>
                              <p:cond delay="1000"/>
                            </p:stCondLst>
                            <p:childTnLst>
                              <p:par>
                                <p:cTn id="27" presetID="22" presetClass="entr" presetSubtype="8"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par>
                                <p:cTn id="30" presetID="12" presetClass="entr" presetSubtype="4" fill="hold"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slide(fromBottom)">
                                      <p:cBhvr>
                                        <p:cTn id="3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3651" grpId="0" uiExpand="1" build="p"/>
      <p:bldP spid="8" grpId="0" uiExpand="1" animBg="1"/>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042" name="Rectangle 2"/>
          <p:cNvSpPr>
            <a:spLocks noGrp="1" noChangeArrowheads="1"/>
          </p:cNvSpPr>
          <p:nvPr>
            <p:ph type="title"/>
            <p:custDataLst>
              <p:tags r:id="rId1"/>
            </p:custDataLst>
          </p:nvPr>
        </p:nvSpPr>
        <p:spPr/>
        <p:txBody>
          <a:bodyPr/>
          <a:lstStyle/>
          <a:p>
            <a:pPr eaLnBrk="1" hangingPunct="1">
              <a:defRPr/>
            </a:pPr>
            <a:r>
              <a:rPr lang="fr-FR" dirty="0" smtClean="0"/>
              <a:t>Animation : Sys. digestif</a:t>
            </a:r>
          </a:p>
        </p:txBody>
      </p:sp>
      <p:sp>
        <p:nvSpPr>
          <p:cNvPr id="5" name="Espace réservé du numéro de diapositive 21"/>
          <p:cNvSpPr>
            <a:spLocks noGrp="1"/>
          </p:cNvSpPr>
          <p:nvPr>
            <p:ph type="sldNum" sz="quarter" idx="12"/>
            <p:custDataLst>
              <p:tags r:id="rId2"/>
            </p:custDataLst>
          </p:nvPr>
        </p:nvSpPr>
        <p:spPr>
          <a:xfrm>
            <a:off x="8244408" y="6309320"/>
            <a:ext cx="677416" cy="360040"/>
          </a:xfrm>
          <a:prstGeom prst="rect">
            <a:avLst/>
          </a:prstGeom>
        </p:spPr>
        <p:txBody>
          <a:bodyPr/>
          <a:lstStyle/>
          <a:p>
            <a:pPr>
              <a:defRPr/>
            </a:pPr>
            <a:fld id="{CC22005E-848E-4894-AB3D-112370BDA3A2}" type="slidenum">
              <a:rPr lang="en-US" sz="1600" b="1" smtClean="0">
                <a:solidFill>
                  <a:schemeClr val="tx1"/>
                </a:solidFill>
                <a:latin typeface="Verdana" panose="020B0604030504040204" pitchFamily="34" charset="0"/>
                <a:ea typeface="Verdana" panose="020B0604030504040204" pitchFamily="34" charset="0"/>
                <a:cs typeface="Verdana" panose="020B0604030504040204" pitchFamily="34" charset="0"/>
              </a:rPr>
              <a:pPr>
                <a:defRPr/>
              </a:pPr>
              <a:t>14</a:t>
            </a:fld>
            <a:endParaRPr lang="en-US" sz="1600" b="1"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343043" name="Rectangle 3"/>
          <p:cNvSpPr>
            <a:spLocks noGrp="1" noChangeArrowheads="1"/>
          </p:cNvSpPr>
          <p:nvPr>
            <p:ph sz="quarter" idx="1"/>
            <p:custDataLst>
              <p:tags r:id="rId3"/>
            </p:custDataLst>
          </p:nvPr>
        </p:nvSpPr>
        <p:spPr/>
        <p:txBody>
          <a:bodyPr/>
          <a:lstStyle/>
          <a:p>
            <a:pPr>
              <a:defRPr/>
            </a:pPr>
            <a:r>
              <a:rPr lang="en-CA" dirty="0">
                <a:hlinkClick r:id="rId5"/>
              </a:rPr>
              <a:t>http://highered.mheducation.com/sites/0072495855/student_view0/chapter26/animation__</a:t>
            </a:r>
            <a:r>
              <a:rPr lang="en-CA" dirty="0" smtClean="0">
                <a:hlinkClick r:id="rId5"/>
              </a:rPr>
              <a:t>organs_of_digestion.html</a:t>
            </a:r>
            <a:endParaRPr lang="en-CA" dirty="0" smtClean="0"/>
          </a:p>
          <a:p>
            <a:pPr>
              <a:defRPr/>
            </a:pPr>
            <a:endParaRPr lang="en-CA" dirty="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ctrTitle"/>
          </p:nvPr>
        </p:nvSpPr>
        <p:spPr>
          <a:xfrm>
            <a:off x="395536" y="548680"/>
            <a:ext cx="6477000" cy="1540768"/>
          </a:xfrm>
        </p:spPr>
        <p:txBody>
          <a:bodyPr/>
          <a:lstStyle/>
          <a:p>
            <a:r>
              <a:rPr lang="fr-CA" dirty="0" smtClean="0"/>
              <a:t>Histologie du tube digestif</a:t>
            </a:r>
            <a:endParaRPr lang="fr-CA" dirty="0"/>
          </a:p>
        </p:txBody>
      </p:sp>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75656" y="2996952"/>
            <a:ext cx="6689995" cy="3227065"/>
          </a:xfrm>
          <a:prstGeom prst="rect">
            <a:avLst/>
          </a:prstGeom>
        </p:spPr>
      </p:pic>
    </p:spTree>
    <p:extLst>
      <p:ext uri="{BB962C8B-B14F-4D97-AF65-F5344CB8AC3E}">
        <p14:creationId xmlns:p14="http://schemas.microsoft.com/office/powerpoint/2010/main" val="198435156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CA"/>
          </a:p>
        </p:txBody>
      </p:sp>
      <p:pic>
        <p:nvPicPr>
          <p:cNvPr id="3" name="Image 2"/>
          <p:cNvPicPr>
            <a:picLocks noChangeAspect="1"/>
          </p:cNvPicPr>
          <p:nvPr/>
        </p:nvPicPr>
        <p:blipFill rotWithShape="1">
          <a:blip r:embed="rId2">
            <a:extLst>
              <a:ext uri="{28A0092B-C50C-407E-A947-70E740481C1C}">
                <a14:useLocalDpi xmlns:a14="http://schemas.microsoft.com/office/drawing/2010/main" val="0"/>
              </a:ext>
            </a:extLst>
          </a:blip>
          <a:srcRect r="40318" b="48148"/>
          <a:stretch/>
        </p:blipFill>
        <p:spPr>
          <a:xfrm>
            <a:off x="302252" y="0"/>
            <a:ext cx="8014164" cy="6777270"/>
          </a:xfrm>
          <a:prstGeom prst="rect">
            <a:avLst/>
          </a:prstGeom>
        </p:spPr>
      </p:pic>
      <p:sp>
        <p:nvSpPr>
          <p:cNvPr id="4" name="Rectangle 3"/>
          <p:cNvSpPr/>
          <p:nvPr/>
        </p:nvSpPr>
        <p:spPr>
          <a:xfrm>
            <a:off x="58739" y="6577607"/>
            <a:ext cx="2260555" cy="307777"/>
          </a:xfrm>
          <a:prstGeom prst="rect">
            <a:avLst/>
          </a:prstGeom>
        </p:spPr>
        <p:txBody>
          <a:bodyPr wrap="none">
            <a:spAutoFit/>
          </a:bodyPr>
          <a:lstStyle/>
          <a:p>
            <a:r>
              <a:rPr lang="fr-CA" sz="1400" b="1" dirty="0" smtClean="0">
                <a:solidFill>
                  <a:srgbClr val="080808"/>
                </a:solidFill>
                <a:latin typeface="Verdana" panose="020B0604030504040204" pitchFamily="34" charset="0"/>
                <a:ea typeface="Verdana" panose="020B0604030504040204" pitchFamily="34" charset="0"/>
                <a:cs typeface="Verdana" panose="020B0604030504040204" pitchFamily="34" charset="0"/>
              </a:rPr>
              <a:t>Fig. 26.2 (</a:t>
            </a:r>
            <a:r>
              <a:rPr lang="fr-CA" sz="1400" b="1" dirty="0" err="1" smtClean="0">
                <a:solidFill>
                  <a:srgbClr val="080808"/>
                </a:solidFill>
                <a:latin typeface="Verdana" panose="020B0604030504040204" pitchFamily="34" charset="0"/>
                <a:ea typeface="Verdana" panose="020B0604030504040204" pitchFamily="34" charset="0"/>
                <a:cs typeface="Verdana" panose="020B0604030504040204" pitchFamily="34" charset="0"/>
              </a:rPr>
              <a:t>Mckinley</a:t>
            </a:r>
            <a:r>
              <a:rPr lang="fr-CA" sz="1400" b="1" dirty="0" smtClean="0">
                <a:solidFill>
                  <a:srgbClr val="080808"/>
                </a:solidFill>
                <a:latin typeface="Verdana" panose="020B0604030504040204" pitchFamily="34" charset="0"/>
                <a:ea typeface="Verdana" panose="020B0604030504040204" pitchFamily="34" charset="0"/>
                <a:cs typeface="Verdana" panose="020B0604030504040204" pitchFamily="34" charset="0"/>
              </a:rPr>
              <a:t>) </a:t>
            </a:r>
            <a:endParaRPr lang="fr-CA" sz="1400" dirty="0"/>
          </a:p>
        </p:txBody>
      </p:sp>
      <p:sp>
        <p:nvSpPr>
          <p:cNvPr id="5" name="Titre 1"/>
          <p:cNvSpPr txBox="1">
            <a:spLocks/>
          </p:cNvSpPr>
          <p:nvPr/>
        </p:nvSpPr>
        <p:spPr>
          <a:xfrm>
            <a:off x="467544" y="44624"/>
            <a:ext cx="8229600" cy="571500"/>
          </a:xfrm>
          <a:prstGeom prst="rect">
            <a:avLst/>
          </a:prstGeom>
          <a:solidFill>
            <a:schemeClr val="bg1"/>
          </a:solidFill>
        </p:spPr>
        <p:txBody>
          <a:bodyPr vert="horz" lIns="91440" tIns="45720" rIns="91440" bIns="45720" rtlCol="0" anchor="ctr">
            <a:normAutofit fontScale="82500" lnSpcReduction="20000"/>
          </a:bodyPr>
          <a:lstStyle>
            <a:lvl1pPr algn="l" defTabSz="914400" rtl="0" eaLnBrk="1" latinLnBrk="0" hangingPunct="1">
              <a:spcBef>
                <a:spcPct val="0"/>
              </a:spcBef>
              <a:buNone/>
              <a:defRPr sz="4400" b="1" kern="1200" cap="small" baseline="0">
                <a:solidFill>
                  <a:schemeClr val="tx1"/>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defRPr>
            </a:lvl1pPr>
          </a:lstStyle>
          <a:p>
            <a:r>
              <a:rPr lang="fr-CA" dirty="0" smtClean="0"/>
              <a:t>Histologie du tube digestif</a:t>
            </a:r>
            <a:endParaRPr lang="fr-CA" dirty="0"/>
          </a:p>
        </p:txBody>
      </p:sp>
    </p:spTree>
    <p:extLst>
      <p:ext uri="{BB962C8B-B14F-4D97-AF65-F5344CB8AC3E}">
        <p14:creationId xmlns:p14="http://schemas.microsoft.com/office/powerpoint/2010/main" val="342594394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467544" y="0"/>
            <a:ext cx="8229600" cy="980728"/>
          </a:xfrm>
          <a:solidFill>
            <a:schemeClr val="bg1"/>
          </a:solidFill>
        </p:spPr>
        <p:txBody>
          <a:bodyPr>
            <a:normAutofit fontScale="90000"/>
          </a:bodyPr>
          <a:lstStyle/>
          <a:p>
            <a:r>
              <a:rPr lang="fr-CA" dirty="0" smtClean="0"/>
              <a:t>Histologie du tube digestif</a:t>
            </a:r>
            <a:endParaRPr lang="fr-CA" dirty="0"/>
          </a:p>
        </p:txBody>
      </p:sp>
      <p:sp>
        <p:nvSpPr>
          <p:cNvPr id="3" name="Rectangle 2"/>
          <p:cNvSpPr/>
          <p:nvPr/>
        </p:nvSpPr>
        <p:spPr>
          <a:xfrm>
            <a:off x="7092280" y="6525344"/>
            <a:ext cx="2002471" cy="307777"/>
          </a:xfrm>
          <a:prstGeom prst="rect">
            <a:avLst/>
          </a:prstGeom>
        </p:spPr>
        <p:txBody>
          <a:bodyPr wrap="none">
            <a:spAutoFit/>
          </a:bodyPr>
          <a:lstStyle/>
          <a:p>
            <a:pPr>
              <a:spcBef>
                <a:spcPct val="50000"/>
              </a:spcBef>
              <a:defRPr/>
            </a:pPr>
            <a:r>
              <a:rPr lang="fr-CA" sz="1400" b="1" dirty="0" smtClean="0">
                <a:solidFill>
                  <a:srgbClr val="080808"/>
                </a:solidFill>
                <a:latin typeface="Verdana" panose="020B0604030504040204" pitchFamily="34" charset="0"/>
                <a:ea typeface="Verdana" panose="020B0604030504040204" pitchFamily="34" charset="0"/>
                <a:cs typeface="Verdana" panose="020B0604030504040204" pitchFamily="34" charset="0"/>
              </a:rPr>
              <a:t>Fig. 23.6 (</a:t>
            </a:r>
            <a:r>
              <a:rPr lang="fr-CA" sz="1400" b="1" dirty="0" err="1" smtClean="0">
                <a:solidFill>
                  <a:srgbClr val="080808"/>
                </a:solidFill>
                <a:latin typeface="Verdana" panose="020B0604030504040204" pitchFamily="34" charset="0"/>
                <a:ea typeface="Verdana" panose="020B0604030504040204" pitchFamily="34" charset="0"/>
                <a:cs typeface="Verdana" panose="020B0604030504040204" pitchFamily="34" charset="0"/>
              </a:rPr>
              <a:t>Marieb</a:t>
            </a:r>
            <a:r>
              <a:rPr lang="fr-CA" sz="1400" b="1" dirty="0">
                <a:solidFill>
                  <a:srgbClr val="080808"/>
                </a:solidFill>
                <a:latin typeface="Verdana" panose="020B0604030504040204" pitchFamily="34" charset="0"/>
                <a:ea typeface="Verdana" panose="020B0604030504040204" pitchFamily="34" charset="0"/>
                <a:cs typeface="Verdana" panose="020B0604030504040204" pitchFamily="34" charset="0"/>
              </a:rPr>
              <a:t>)</a:t>
            </a:r>
          </a:p>
        </p:txBody>
      </p:sp>
    </p:spTree>
    <p:extLst>
      <p:ext uri="{BB962C8B-B14F-4D97-AF65-F5344CB8AC3E}">
        <p14:creationId xmlns:p14="http://schemas.microsoft.com/office/powerpoint/2010/main" val="81241979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482" name="Rectangle 2"/>
          <p:cNvSpPr>
            <a:spLocks noGrp="1" noChangeArrowheads="1"/>
          </p:cNvSpPr>
          <p:nvPr>
            <p:ph type="title"/>
            <p:custDataLst>
              <p:tags r:id="rId1"/>
            </p:custDataLst>
          </p:nvPr>
        </p:nvSpPr>
        <p:spPr>
          <a:xfrm>
            <a:off x="107504" y="44624"/>
            <a:ext cx="5184576" cy="1440160"/>
          </a:xfrm>
        </p:spPr>
        <p:txBody>
          <a:bodyPr>
            <a:normAutofit/>
          </a:bodyPr>
          <a:lstStyle/>
          <a:p>
            <a:pPr eaLnBrk="1" hangingPunct="1">
              <a:defRPr/>
            </a:pPr>
            <a:r>
              <a:rPr lang="fr-CA" sz="4400" dirty="0" smtClean="0"/>
              <a:t>Histologie du tube digestif</a:t>
            </a:r>
          </a:p>
        </p:txBody>
      </p:sp>
      <p:sp>
        <p:nvSpPr>
          <p:cNvPr id="6" name="Espace réservé du numéro de diapositive 5"/>
          <p:cNvSpPr>
            <a:spLocks noGrp="1"/>
          </p:cNvSpPr>
          <p:nvPr>
            <p:ph type="sldNum" sz="quarter" idx="12"/>
          </p:nvPr>
        </p:nvSpPr>
        <p:spPr/>
        <p:txBody>
          <a:bodyPr>
            <a:normAutofit fontScale="62500" lnSpcReduction="20000"/>
          </a:bodyPr>
          <a:lstStyle/>
          <a:p>
            <a:pPr>
              <a:defRPr/>
            </a:pPr>
            <a:fld id="{E8C358CB-F8F6-4F73-BD77-BFE7CF8DC643}" type="slidenum">
              <a:rPr lang="en-US" smtClean="0"/>
              <a:pPr>
                <a:defRPr/>
              </a:pPr>
              <a:t>18</a:t>
            </a:fld>
            <a:endParaRPr lang="en-US" dirty="0"/>
          </a:p>
        </p:txBody>
      </p:sp>
      <p:sp>
        <p:nvSpPr>
          <p:cNvPr id="276483" name="Rectangle 3"/>
          <p:cNvSpPr>
            <a:spLocks noGrp="1" noChangeArrowheads="1"/>
          </p:cNvSpPr>
          <p:nvPr>
            <p:ph sz="quarter" idx="1"/>
            <p:custDataLst>
              <p:tags r:id="rId2"/>
            </p:custDataLst>
          </p:nvPr>
        </p:nvSpPr>
        <p:spPr>
          <a:xfrm>
            <a:off x="107504" y="1741512"/>
            <a:ext cx="8280920" cy="5116488"/>
          </a:xfrm>
        </p:spPr>
        <p:txBody>
          <a:bodyPr>
            <a:normAutofit/>
          </a:bodyPr>
          <a:lstStyle/>
          <a:p>
            <a:pPr eaLnBrk="1" hangingPunct="1">
              <a:buFont typeface="Wingdings" pitchFamily="2" charset="2"/>
              <a:buNone/>
              <a:defRPr/>
            </a:pPr>
            <a:r>
              <a:rPr lang="fr-CA" sz="3600" b="1" cap="small" dirty="0" smtClean="0">
                <a:solidFill>
                  <a:srgbClr val="009900"/>
                </a:solidFill>
              </a:rPr>
              <a:t>Muqueuse :</a:t>
            </a:r>
          </a:p>
          <a:p>
            <a:pPr lvl="1" eaLnBrk="1" hangingPunct="1">
              <a:buClr>
                <a:srgbClr val="009900"/>
              </a:buClr>
              <a:defRPr/>
            </a:pPr>
            <a:r>
              <a:rPr lang="fr-CA" sz="2400" dirty="0" smtClean="0"/>
              <a:t>Couche la plus interne</a:t>
            </a:r>
          </a:p>
          <a:p>
            <a:pPr lvl="1" eaLnBrk="1" hangingPunct="1">
              <a:buClr>
                <a:srgbClr val="009900"/>
              </a:buClr>
              <a:defRPr/>
            </a:pPr>
            <a:r>
              <a:rPr lang="fr-CA" sz="2400" dirty="0" smtClean="0"/>
              <a:t>Épithélium (simple prismatique)</a:t>
            </a:r>
            <a:endParaRPr lang="fr-CA" sz="2400" dirty="0" smtClean="0">
              <a:solidFill>
                <a:schemeClr val="bg1"/>
              </a:solidFill>
            </a:endParaRPr>
          </a:p>
          <a:p>
            <a:pPr lvl="2" eaLnBrk="1" hangingPunct="1">
              <a:buClr>
                <a:srgbClr val="009900"/>
              </a:buClr>
              <a:defRPr/>
            </a:pPr>
            <a:r>
              <a:rPr lang="fr-CA" sz="2000" dirty="0" smtClean="0">
                <a:solidFill>
                  <a:srgbClr val="009900"/>
                </a:solidFill>
              </a:rPr>
              <a:t>Sécrétion </a:t>
            </a:r>
            <a:r>
              <a:rPr lang="fr-CA" sz="2000" dirty="0" smtClean="0">
                <a:solidFill>
                  <a:srgbClr val="009900"/>
                </a:solidFill>
                <a:sym typeface="Wingdings" pitchFamily="2" charset="2"/>
              </a:rPr>
              <a:t> mucus, enzymes, hormones</a:t>
            </a:r>
            <a:r>
              <a:rPr lang="fr-CA" sz="2000" dirty="0" smtClean="0">
                <a:solidFill>
                  <a:srgbClr val="009900"/>
                </a:solidFill>
              </a:rPr>
              <a:t> </a:t>
            </a:r>
          </a:p>
          <a:p>
            <a:pPr lvl="2" eaLnBrk="1" hangingPunct="1">
              <a:buClr>
                <a:srgbClr val="009900"/>
              </a:buClr>
              <a:defRPr/>
            </a:pPr>
            <a:r>
              <a:rPr lang="fr-CA" sz="2000" dirty="0" smtClean="0">
                <a:solidFill>
                  <a:srgbClr val="009900"/>
                </a:solidFill>
              </a:rPr>
              <a:t>Absorption </a:t>
            </a:r>
            <a:r>
              <a:rPr lang="fr-CA" sz="2000" dirty="0" smtClean="0">
                <a:solidFill>
                  <a:srgbClr val="009900"/>
                </a:solidFill>
                <a:sym typeface="Wingdings" pitchFamily="2" charset="2"/>
              </a:rPr>
              <a:t> nutriments digérés</a:t>
            </a:r>
            <a:endParaRPr lang="fr-CA" sz="2000" dirty="0" smtClean="0">
              <a:solidFill>
                <a:srgbClr val="009900"/>
              </a:solidFill>
            </a:endParaRPr>
          </a:p>
          <a:p>
            <a:pPr lvl="2" eaLnBrk="1" hangingPunct="1">
              <a:buClr>
                <a:srgbClr val="009900"/>
              </a:buClr>
              <a:defRPr/>
            </a:pPr>
            <a:r>
              <a:rPr lang="fr-CA" sz="2000" dirty="0" smtClean="0">
                <a:solidFill>
                  <a:srgbClr val="009900"/>
                </a:solidFill>
              </a:rPr>
              <a:t>Renouvelé aux 5-7 jours</a:t>
            </a:r>
          </a:p>
          <a:p>
            <a:pPr lvl="1" eaLnBrk="1" hangingPunct="1">
              <a:buClr>
                <a:srgbClr val="009900"/>
              </a:buClr>
              <a:defRPr/>
            </a:pPr>
            <a:r>
              <a:rPr lang="fr-CA" sz="2400" dirty="0" smtClean="0"/>
              <a:t>Lamina propria (tissus conjonctif)</a:t>
            </a:r>
          </a:p>
          <a:p>
            <a:pPr lvl="2">
              <a:buClr>
                <a:srgbClr val="009900"/>
              </a:buClr>
              <a:defRPr/>
            </a:pPr>
            <a:r>
              <a:rPr lang="fr-CA" sz="2000" dirty="0" smtClean="0">
                <a:solidFill>
                  <a:srgbClr val="009900"/>
                </a:solidFill>
              </a:rPr>
              <a:t>Présence de vaisseaux sanguins et lymphatiques:</a:t>
            </a:r>
          </a:p>
          <a:p>
            <a:pPr lvl="2" eaLnBrk="1" hangingPunct="1">
              <a:buClr>
                <a:srgbClr val="009900"/>
              </a:buClr>
              <a:defRPr/>
            </a:pPr>
            <a:r>
              <a:rPr lang="fr-CA" sz="2000" dirty="0" smtClean="0">
                <a:solidFill>
                  <a:srgbClr val="009900"/>
                </a:solidFill>
              </a:rPr>
              <a:t>Reçoivent les nutriments absorbés par les ¢ épithéliales</a:t>
            </a:r>
          </a:p>
        </p:txBody>
      </p:sp>
      <p:pic>
        <p:nvPicPr>
          <p:cNvPr id="7" name="Image 6" descr="histo du système digestif.JPG"/>
          <p:cNvPicPr>
            <a:picLocks noChangeAspect="1"/>
          </p:cNvPicPr>
          <p:nvPr>
            <p:custDataLst>
              <p:tags r:id="rId3"/>
            </p:custDataLst>
          </p:nvPr>
        </p:nvPicPr>
        <p:blipFill rotWithShape="1">
          <a:blip r:embed="rId6" cstate="print"/>
          <a:srcRect l="36766" t="42516" r="41568" b="6532"/>
          <a:stretch/>
        </p:blipFill>
        <p:spPr>
          <a:xfrm>
            <a:off x="7373257" y="0"/>
            <a:ext cx="1807255" cy="265647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6483">
                                            <p:txEl>
                                              <p:pRg st="2" end="2"/>
                                            </p:txEl>
                                          </p:spTgt>
                                        </p:tgtEl>
                                        <p:attrNameLst>
                                          <p:attrName>style.visibility</p:attrName>
                                        </p:attrNameLst>
                                      </p:cBhvr>
                                      <p:to>
                                        <p:strVal val="visible"/>
                                      </p:to>
                                    </p:set>
                                    <p:animEffect transition="in" filter="fade">
                                      <p:cBhvr>
                                        <p:cTn id="7" dur="500"/>
                                        <p:tgtEl>
                                          <p:spTgt spid="27648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76483">
                                            <p:txEl>
                                              <p:pRg st="3" end="3"/>
                                            </p:txEl>
                                          </p:spTgt>
                                        </p:tgtEl>
                                        <p:attrNameLst>
                                          <p:attrName>style.visibility</p:attrName>
                                        </p:attrNameLst>
                                      </p:cBhvr>
                                      <p:to>
                                        <p:strVal val="visible"/>
                                      </p:to>
                                    </p:set>
                                    <p:animEffect transition="in" filter="fade">
                                      <p:cBhvr>
                                        <p:cTn id="10" dur="500"/>
                                        <p:tgtEl>
                                          <p:spTgt spid="276483">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76483">
                                            <p:txEl>
                                              <p:pRg st="4" end="4"/>
                                            </p:txEl>
                                          </p:spTgt>
                                        </p:tgtEl>
                                        <p:attrNameLst>
                                          <p:attrName>style.visibility</p:attrName>
                                        </p:attrNameLst>
                                      </p:cBhvr>
                                      <p:to>
                                        <p:strVal val="visible"/>
                                      </p:to>
                                    </p:set>
                                    <p:animEffect transition="in" filter="fade">
                                      <p:cBhvr>
                                        <p:cTn id="13" dur="500"/>
                                        <p:tgtEl>
                                          <p:spTgt spid="276483">
                                            <p:txEl>
                                              <p:pRg st="4" end="4"/>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276483">
                                            <p:txEl>
                                              <p:pRg st="5" end="5"/>
                                            </p:txEl>
                                          </p:spTgt>
                                        </p:tgtEl>
                                        <p:attrNameLst>
                                          <p:attrName>style.visibility</p:attrName>
                                        </p:attrNameLst>
                                      </p:cBhvr>
                                      <p:to>
                                        <p:strVal val="visible"/>
                                      </p:to>
                                    </p:set>
                                    <p:animEffect transition="in" filter="fade">
                                      <p:cBhvr>
                                        <p:cTn id="16" dur="500"/>
                                        <p:tgtEl>
                                          <p:spTgt spid="276483">
                                            <p:txEl>
                                              <p:pRg st="5" end="5"/>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76483">
                                            <p:txEl>
                                              <p:pRg st="6" end="6"/>
                                            </p:txEl>
                                          </p:spTgt>
                                        </p:tgtEl>
                                        <p:attrNameLst>
                                          <p:attrName>style.visibility</p:attrName>
                                        </p:attrNameLst>
                                      </p:cBhvr>
                                      <p:to>
                                        <p:strVal val="visible"/>
                                      </p:to>
                                    </p:set>
                                    <p:animEffect transition="in" filter="fade">
                                      <p:cBhvr>
                                        <p:cTn id="21" dur="500"/>
                                        <p:tgtEl>
                                          <p:spTgt spid="276483">
                                            <p:txEl>
                                              <p:pRg st="6" end="6"/>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276483">
                                            <p:txEl>
                                              <p:pRg st="7" end="7"/>
                                            </p:txEl>
                                          </p:spTgt>
                                        </p:tgtEl>
                                        <p:attrNameLst>
                                          <p:attrName>style.visibility</p:attrName>
                                        </p:attrNameLst>
                                      </p:cBhvr>
                                      <p:to>
                                        <p:strVal val="visible"/>
                                      </p:to>
                                    </p:set>
                                    <p:animEffect transition="in" filter="fade">
                                      <p:cBhvr>
                                        <p:cTn id="24" dur="500"/>
                                        <p:tgtEl>
                                          <p:spTgt spid="276483">
                                            <p:txEl>
                                              <p:pRg st="7" end="7"/>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276483">
                                            <p:txEl>
                                              <p:pRg st="8" end="8"/>
                                            </p:txEl>
                                          </p:spTgt>
                                        </p:tgtEl>
                                        <p:attrNameLst>
                                          <p:attrName>style.visibility</p:attrName>
                                        </p:attrNameLst>
                                      </p:cBhvr>
                                      <p:to>
                                        <p:strVal val="visible"/>
                                      </p:to>
                                    </p:set>
                                    <p:animEffect transition="in" filter="fade">
                                      <p:cBhvr>
                                        <p:cTn id="27" dur="500"/>
                                        <p:tgtEl>
                                          <p:spTgt spid="276483">
                                            <p:txEl>
                                              <p:pRg st="8" end="8"/>
                                            </p:txEl>
                                          </p:spTgt>
                                        </p:tgtEl>
                                      </p:cBhvr>
                                    </p:animEffect>
                                  </p:childTnLst>
                                </p:cTn>
                              </p:par>
                              <p:par>
                                <p:cTn id="28" presetID="9" presetClass="emph" presetSubtype="0" nodeType="withEffect">
                                  <p:stCondLst>
                                    <p:cond delay="0"/>
                                  </p:stCondLst>
                                  <p:childTnLst>
                                    <p:set>
                                      <p:cBhvr rctx="PPT">
                                        <p:cTn id="29" dur="indefinite"/>
                                        <p:tgtEl>
                                          <p:spTgt spid="276483">
                                            <p:txEl>
                                              <p:pRg st="2" end="2"/>
                                            </p:txEl>
                                          </p:spTgt>
                                        </p:tgtEl>
                                        <p:attrNameLst>
                                          <p:attrName>style.opacity</p:attrName>
                                        </p:attrNameLst>
                                      </p:cBhvr>
                                      <p:to>
                                        <p:strVal val="0.5"/>
                                      </p:to>
                                    </p:set>
                                    <p:animEffect filter="image" prLst="opacity: 0.5">
                                      <p:cBhvr rctx="IE">
                                        <p:cTn id="30" dur="indefinite"/>
                                        <p:tgtEl>
                                          <p:spTgt spid="276483">
                                            <p:txEl>
                                              <p:pRg st="2" end="2"/>
                                            </p:txEl>
                                          </p:spTgt>
                                        </p:tgtEl>
                                      </p:cBhvr>
                                    </p:animEffect>
                                  </p:childTnLst>
                                </p:cTn>
                              </p:par>
                              <p:par>
                                <p:cTn id="31" presetID="9" presetClass="emph" presetSubtype="0" nodeType="withEffect">
                                  <p:stCondLst>
                                    <p:cond delay="0"/>
                                  </p:stCondLst>
                                  <p:childTnLst>
                                    <p:set>
                                      <p:cBhvr rctx="PPT">
                                        <p:cTn id="32" dur="indefinite"/>
                                        <p:tgtEl>
                                          <p:spTgt spid="276483">
                                            <p:txEl>
                                              <p:pRg st="3" end="3"/>
                                            </p:txEl>
                                          </p:spTgt>
                                        </p:tgtEl>
                                        <p:attrNameLst>
                                          <p:attrName>style.opacity</p:attrName>
                                        </p:attrNameLst>
                                      </p:cBhvr>
                                      <p:to>
                                        <p:strVal val="0.5"/>
                                      </p:to>
                                    </p:set>
                                    <p:animEffect filter="image" prLst="opacity: 0.5">
                                      <p:cBhvr rctx="IE">
                                        <p:cTn id="33" dur="indefinite"/>
                                        <p:tgtEl>
                                          <p:spTgt spid="276483">
                                            <p:txEl>
                                              <p:pRg st="3" end="3"/>
                                            </p:txEl>
                                          </p:spTgt>
                                        </p:tgtEl>
                                      </p:cBhvr>
                                    </p:animEffect>
                                  </p:childTnLst>
                                </p:cTn>
                              </p:par>
                              <p:par>
                                <p:cTn id="34" presetID="9" presetClass="emph" presetSubtype="0" nodeType="withEffect">
                                  <p:stCondLst>
                                    <p:cond delay="0"/>
                                  </p:stCondLst>
                                  <p:childTnLst>
                                    <p:set>
                                      <p:cBhvr rctx="PPT">
                                        <p:cTn id="35" dur="indefinite"/>
                                        <p:tgtEl>
                                          <p:spTgt spid="276483">
                                            <p:txEl>
                                              <p:pRg st="4" end="4"/>
                                            </p:txEl>
                                          </p:spTgt>
                                        </p:tgtEl>
                                        <p:attrNameLst>
                                          <p:attrName>style.opacity</p:attrName>
                                        </p:attrNameLst>
                                      </p:cBhvr>
                                      <p:to>
                                        <p:strVal val="0.5"/>
                                      </p:to>
                                    </p:set>
                                    <p:animEffect filter="image" prLst="opacity: 0.5">
                                      <p:cBhvr rctx="IE">
                                        <p:cTn id="36" dur="indefinite"/>
                                        <p:tgtEl>
                                          <p:spTgt spid="276483">
                                            <p:txEl>
                                              <p:pRg st="4" end="4"/>
                                            </p:txEl>
                                          </p:spTgt>
                                        </p:tgtEl>
                                      </p:cBhvr>
                                    </p:animEffect>
                                  </p:childTnLst>
                                </p:cTn>
                              </p:par>
                              <p:par>
                                <p:cTn id="37" presetID="9" presetClass="emph" presetSubtype="0" nodeType="withEffect">
                                  <p:stCondLst>
                                    <p:cond delay="0"/>
                                  </p:stCondLst>
                                  <p:childTnLst>
                                    <p:set>
                                      <p:cBhvr rctx="PPT">
                                        <p:cTn id="38" dur="indefinite"/>
                                        <p:tgtEl>
                                          <p:spTgt spid="276483">
                                            <p:txEl>
                                              <p:pRg st="5" end="5"/>
                                            </p:txEl>
                                          </p:spTgt>
                                        </p:tgtEl>
                                        <p:attrNameLst>
                                          <p:attrName>style.opacity</p:attrName>
                                        </p:attrNameLst>
                                      </p:cBhvr>
                                      <p:to>
                                        <p:strVal val="0.5"/>
                                      </p:to>
                                    </p:set>
                                    <p:animEffect filter="image" prLst="opacity: 0.5">
                                      <p:cBhvr rctx="IE">
                                        <p:cTn id="39" dur="indefinite"/>
                                        <p:tgtEl>
                                          <p:spTgt spid="27648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Rectangle 2"/>
          <p:cNvSpPr>
            <a:spLocks noGrp="1" noChangeArrowheads="1"/>
          </p:cNvSpPr>
          <p:nvPr>
            <p:ph type="title"/>
            <p:custDataLst>
              <p:tags r:id="rId1"/>
            </p:custDataLst>
          </p:nvPr>
        </p:nvSpPr>
        <p:spPr>
          <a:xfrm>
            <a:off x="107504" y="44624"/>
            <a:ext cx="5184576" cy="1440160"/>
          </a:xfrm>
        </p:spPr>
        <p:txBody>
          <a:bodyPr>
            <a:normAutofit/>
          </a:bodyPr>
          <a:lstStyle/>
          <a:p>
            <a:pPr eaLnBrk="1" hangingPunct="1">
              <a:defRPr/>
            </a:pPr>
            <a:r>
              <a:rPr lang="fr-CA" sz="4400" dirty="0" smtClean="0"/>
              <a:t>Histologie du tube digestif</a:t>
            </a:r>
          </a:p>
        </p:txBody>
      </p:sp>
      <p:sp>
        <p:nvSpPr>
          <p:cNvPr id="7" name="Espace réservé du numéro de diapositive 6"/>
          <p:cNvSpPr>
            <a:spLocks noGrp="1"/>
          </p:cNvSpPr>
          <p:nvPr>
            <p:ph type="sldNum" sz="quarter" idx="12"/>
          </p:nvPr>
        </p:nvSpPr>
        <p:spPr/>
        <p:txBody>
          <a:bodyPr>
            <a:normAutofit fontScale="62500" lnSpcReduction="20000"/>
          </a:bodyPr>
          <a:lstStyle/>
          <a:p>
            <a:pPr>
              <a:defRPr/>
            </a:pPr>
            <a:fld id="{E8C358CB-F8F6-4F73-BD77-BFE7CF8DC643}" type="slidenum">
              <a:rPr lang="en-US" smtClean="0"/>
              <a:pPr>
                <a:defRPr/>
              </a:pPr>
              <a:t>19</a:t>
            </a:fld>
            <a:endParaRPr lang="en-US" dirty="0"/>
          </a:p>
        </p:txBody>
      </p:sp>
      <p:sp>
        <p:nvSpPr>
          <p:cNvPr id="276483" name="Rectangle 3"/>
          <p:cNvSpPr>
            <a:spLocks noGrp="1" noChangeArrowheads="1"/>
          </p:cNvSpPr>
          <p:nvPr>
            <p:ph sz="quarter" idx="1"/>
            <p:custDataLst>
              <p:tags r:id="rId2"/>
            </p:custDataLst>
          </p:nvPr>
        </p:nvSpPr>
        <p:spPr>
          <a:xfrm>
            <a:off x="107504" y="3037656"/>
            <a:ext cx="8153400" cy="2839616"/>
          </a:xfrm>
        </p:spPr>
        <p:txBody>
          <a:bodyPr>
            <a:noAutofit/>
          </a:bodyPr>
          <a:lstStyle/>
          <a:p>
            <a:pPr>
              <a:buNone/>
              <a:defRPr/>
            </a:pPr>
            <a:r>
              <a:rPr lang="fr-CA" sz="3600" b="1" cap="small" dirty="0" smtClean="0">
                <a:solidFill>
                  <a:srgbClr val="FF6600"/>
                </a:solidFill>
                <a:sym typeface="Wingdings" pitchFamily="2" charset="2"/>
              </a:rPr>
              <a:t>Sous-muqueuse:</a:t>
            </a:r>
          </a:p>
          <a:p>
            <a:pPr lvl="1" eaLnBrk="1" hangingPunct="1">
              <a:buClr>
                <a:srgbClr val="FF6600"/>
              </a:buClr>
              <a:defRPr/>
            </a:pPr>
            <a:r>
              <a:rPr lang="fr-CA" sz="2400" dirty="0" smtClean="0"/>
              <a:t>Tissus conjonctif sous-jacente à la muqueuse</a:t>
            </a:r>
          </a:p>
          <a:p>
            <a:pPr lvl="2">
              <a:buClr>
                <a:srgbClr val="FF6600"/>
              </a:buClr>
              <a:defRPr/>
            </a:pPr>
            <a:r>
              <a:rPr lang="fr-CA" sz="2400" dirty="0" smtClean="0">
                <a:solidFill>
                  <a:srgbClr val="FF6600"/>
                </a:solidFill>
                <a:sym typeface="Symbol"/>
              </a:rPr>
              <a:t># nb </a:t>
            </a:r>
            <a:r>
              <a:rPr lang="fr-CA" sz="2400" dirty="0" smtClean="0">
                <a:solidFill>
                  <a:srgbClr val="FF6600"/>
                </a:solidFill>
              </a:rPr>
              <a:t>vaisseaux sanguins et lymphatiques</a:t>
            </a:r>
          </a:p>
          <a:p>
            <a:pPr lvl="2">
              <a:buClr>
                <a:srgbClr val="FF6600"/>
              </a:buClr>
              <a:defRPr/>
            </a:pPr>
            <a:r>
              <a:rPr lang="fr-CA" sz="2400" dirty="0" smtClean="0">
                <a:solidFill>
                  <a:srgbClr val="FF6600"/>
                </a:solidFill>
              </a:rPr>
              <a:t>Glandes (ex : glandes de Brunner)</a:t>
            </a:r>
          </a:p>
          <a:p>
            <a:pPr lvl="2">
              <a:buClr>
                <a:srgbClr val="FF6600"/>
              </a:buClr>
              <a:defRPr/>
            </a:pPr>
            <a:r>
              <a:rPr lang="fr-CA" sz="2400" dirty="0" smtClean="0">
                <a:solidFill>
                  <a:srgbClr val="FF6600"/>
                </a:solidFill>
              </a:rPr>
              <a:t>Tissu nerveux</a:t>
            </a:r>
          </a:p>
          <a:p>
            <a:pPr lvl="2">
              <a:buClr>
                <a:srgbClr val="FF6600"/>
              </a:buClr>
              <a:defRPr/>
            </a:pPr>
            <a:r>
              <a:rPr lang="fr-CA" sz="2400" dirty="0" smtClean="0">
                <a:solidFill>
                  <a:srgbClr val="FF6600"/>
                </a:solidFill>
              </a:rPr>
              <a:t># fibres élastiques </a:t>
            </a:r>
            <a:r>
              <a:rPr lang="fr-CA" sz="1800" dirty="0" smtClean="0">
                <a:solidFill>
                  <a:srgbClr val="FF6600"/>
                </a:solidFill>
              </a:rPr>
              <a:t>(ex : œsophage et estomac)</a:t>
            </a:r>
          </a:p>
        </p:txBody>
      </p:sp>
      <p:pic>
        <p:nvPicPr>
          <p:cNvPr id="6" name="Image 5" descr="histo du système digestif.JPG"/>
          <p:cNvPicPr>
            <a:picLocks noChangeAspect="1"/>
          </p:cNvPicPr>
          <p:nvPr>
            <p:custDataLst>
              <p:tags r:id="rId3"/>
            </p:custDataLst>
          </p:nvPr>
        </p:nvPicPr>
        <p:blipFill>
          <a:blip r:embed="rId6" cstate="print"/>
          <a:srcRect t="2751" r="29919" b="6531"/>
          <a:stretch>
            <a:fillRect/>
          </a:stretch>
        </p:blipFill>
        <p:spPr>
          <a:xfrm>
            <a:off x="4944126" y="1540"/>
            <a:ext cx="4236386" cy="3427460"/>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4">
            <a:lum/>
          </a:blip>
          <a:srcRect/>
          <a:stretch>
            <a:fillRect l="-16000" r="-16000"/>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custDataLst>
              <p:tags r:id="rId1"/>
            </p:custDataLst>
          </p:nvPr>
        </p:nvSpPr>
        <p:spPr>
          <a:xfrm>
            <a:off x="457200" y="274638"/>
            <a:ext cx="6131024" cy="706090"/>
          </a:xfrm>
          <a:solidFill>
            <a:srgbClr val="FFFFFF">
              <a:alpha val="61176"/>
            </a:srgbClr>
          </a:solidFill>
        </p:spPr>
        <p:txBody>
          <a:bodyPr>
            <a:normAutofit fontScale="90000"/>
          </a:bodyPr>
          <a:lstStyle/>
          <a:p>
            <a:pPr eaLnBrk="1" hangingPunct="1">
              <a:defRPr/>
            </a:pPr>
            <a:r>
              <a:rPr lang="fr-CA" dirty="0" smtClean="0"/>
              <a:t>Le plan de match</a:t>
            </a:r>
          </a:p>
        </p:txBody>
      </p:sp>
      <p:sp>
        <p:nvSpPr>
          <p:cNvPr id="4099" name="Rectangle 3"/>
          <p:cNvSpPr>
            <a:spLocks noGrp="1" noChangeArrowheads="1"/>
          </p:cNvSpPr>
          <p:nvPr>
            <p:ph sz="quarter" idx="1"/>
            <p:custDataLst>
              <p:tags r:id="rId2"/>
            </p:custDataLst>
          </p:nvPr>
        </p:nvSpPr>
        <p:spPr>
          <a:xfrm>
            <a:off x="323528" y="1556792"/>
            <a:ext cx="8229600" cy="4813995"/>
          </a:xfrm>
          <a:solidFill>
            <a:srgbClr val="FFFFFF">
              <a:alpha val="61961"/>
            </a:srgbClr>
          </a:solidFill>
        </p:spPr>
        <p:txBody>
          <a:bodyPr>
            <a:normAutofit fontScale="92500" lnSpcReduction="10000"/>
          </a:bodyPr>
          <a:lstStyle/>
          <a:p>
            <a:pPr marL="631825" indent="-631825" eaLnBrk="1" hangingPunct="1">
              <a:lnSpc>
                <a:spcPct val="110000"/>
              </a:lnSpc>
              <a:defRPr/>
            </a:pPr>
            <a:r>
              <a:rPr lang="fr-CA" sz="3600" dirty="0" smtClean="0"/>
              <a:t>Introduction</a:t>
            </a:r>
          </a:p>
          <a:p>
            <a:pPr marL="631825" indent="-631825" eaLnBrk="1" hangingPunct="1">
              <a:lnSpc>
                <a:spcPct val="110000"/>
              </a:lnSpc>
              <a:defRPr/>
            </a:pPr>
            <a:r>
              <a:rPr lang="fr-CA" sz="3600" dirty="0" smtClean="0"/>
              <a:t>Processus digestifs</a:t>
            </a:r>
          </a:p>
          <a:p>
            <a:pPr marL="631825" indent="-631825" eaLnBrk="1" hangingPunct="1">
              <a:lnSpc>
                <a:spcPct val="110000"/>
              </a:lnSpc>
              <a:defRPr/>
            </a:pPr>
            <a:r>
              <a:rPr lang="fr-CA" sz="3600" dirty="0" smtClean="0"/>
              <a:t>Tuniques</a:t>
            </a:r>
          </a:p>
          <a:p>
            <a:pPr marL="631825" indent="-631825" eaLnBrk="1" hangingPunct="1">
              <a:lnSpc>
                <a:spcPct val="110000"/>
              </a:lnSpc>
              <a:defRPr/>
            </a:pPr>
            <a:r>
              <a:rPr lang="fr-CA" sz="3600" dirty="0" smtClean="0"/>
              <a:t>Le tube digestif :</a:t>
            </a:r>
          </a:p>
          <a:p>
            <a:pPr marL="1268413" lvl="1" indent="-631825" eaLnBrk="1" hangingPunct="1">
              <a:lnSpc>
                <a:spcPct val="110000"/>
              </a:lnSpc>
              <a:defRPr/>
            </a:pPr>
            <a:r>
              <a:rPr lang="fr-CA" dirty="0" smtClean="0"/>
              <a:t>Anatomie</a:t>
            </a:r>
          </a:p>
          <a:p>
            <a:pPr marL="1268413" lvl="1" indent="-631825" eaLnBrk="1" hangingPunct="1">
              <a:lnSpc>
                <a:spcPct val="110000"/>
              </a:lnSpc>
              <a:defRPr/>
            </a:pPr>
            <a:r>
              <a:rPr lang="fr-CA" dirty="0" smtClean="0"/>
              <a:t>Histologie</a:t>
            </a:r>
          </a:p>
          <a:p>
            <a:pPr marL="1268413" lvl="1" indent="-631825" eaLnBrk="1" hangingPunct="1">
              <a:lnSpc>
                <a:spcPct val="110000"/>
              </a:lnSpc>
              <a:defRPr/>
            </a:pPr>
            <a:r>
              <a:rPr lang="fr-CA" dirty="0" smtClean="0"/>
              <a:t>Physiologie</a:t>
            </a:r>
          </a:p>
          <a:p>
            <a:pPr marL="631825" indent="-631825" eaLnBrk="1" hangingPunct="1">
              <a:lnSpc>
                <a:spcPct val="110000"/>
              </a:lnSpc>
              <a:defRPr/>
            </a:pPr>
            <a:r>
              <a:rPr lang="fr-CA" sz="3600" dirty="0" smtClean="0"/>
              <a:t>Glandes annexes :</a:t>
            </a:r>
          </a:p>
          <a:p>
            <a:pPr marL="1268413" lvl="1" indent="-631825" eaLnBrk="1" hangingPunct="1">
              <a:lnSpc>
                <a:spcPct val="110000"/>
              </a:lnSpc>
              <a:defRPr/>
            </a:pPr>
            <a:r>
              <a:rPr lang="fr-CA" dirty="0" smtClean="0"/>
              <a:t>Fonctions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Rectangle 2"/>
          <p:cNvSpPr>
            <a:spLocks noGrp="1" noChangeArrowheads="1"/>
          </p:cNvSpPr>
          <p:nvPr>
            <p:ph type="title"/>
            <p:custDataLst>
              <p:tags r:id="rId1"/>
            </p:custDataLst>
          </p:nvPr>
        </p:nvSpPr>
        <p:spPr>
          <a:xfrm>
            <a:off x="107504" y="44624"/>
            <a:ext cx="5184576" cy="1440160"/>
          </a:xfrm>
        </p:spPr>
        <p:txBody>
          <a:bodyPr>
            <a:normAutofit/>
          </a:bodyPr>
          <a:lstStyle/>
          <a:p>
            <a:pPr eaLnBrk="1" hangingPunct="1">
              <a:defRPr/>
            </a:pPr>
            <a:r>
              <a:rPr lang="fr-CA" sz="4400" dirty="0" smtClean="0"/>
              <a:t>Histologie du tube digestif</a:t>
            </a:r>
          </a:p>
        </p:txBody>
      </p:sp>
      <p:sp>
        <p:nvSpPr>
          <p:cNvPr id="7" name="Espace réservé du numéro de diapositive 6"/>
          <p:cNvSpPr>
            <a:spLocks noGrp="1"/>
          </p:cNvSpPr>
          <p:nvPr>
            <p:ph type="sldNum" sz="quarter" idx="12"/>
          </p:nvPr>
        </p:nvSpPr>
        <p:spPr/>
        <p:txBody>
          <a:bodyPr>
            <a:normAutofit fontScale="62500" lnSpcReduction="20000"/>
          </a:bodyPr>
          <a:lstStyle/>
          <a:p>
            <a:pPr>
              <a:defRPr/>
            </a:pPr>
            <a:fld id="{E8C358CB-F8F6-4F73-BD77-BFE7CF8DC643}" type="slidenum">
              <a:rPr lang="en-US" smtClean="0"/>
              <a:pPr>
                <a:defRPr/>
              </a:pPr>
              <a:t>20</a:t>
            </a:fld>
            <a:endParaRPr lang="en-US" dirty="0"/>
          </a:p>
        </p:txBody>
      </p:sp>
      <p:sp>
        <p:nvSpPr>
          <p:cNvPr id="277507" name="Rectangle 3"/>
          <p:cNvSpPr>
            <a:spLocks noGrp="1" noChangeArrowheads="1"/>
          </p:cNvSpPr>
          <p:nvPr>
            <p:ph sz="quarter" idx="1"/>
            <p:custDataLst>
              <p:tags r:id="rId2"/>
            </p:custDataLst>
          </p:nvPr>
        </p:nvSpPr>
        <p:spPr>
          <a:xfrm>
            <a:off x="0" y="2852936"/>
            <a:ext cx="8604448" cy="4005064"/>
          </a:xfrm>
        </p:spPr>
        <p:txBody>
          <a:bodyPr>
            <a:normAutofit/>
          </a:bodyPr>
          <a:lstStyle/>
          <a:p>
            <a:pPr eaLnBrk="1" hangingPunct="1">
              <a:lnSpc>
                <a:spcPct val="90000"/>
              </a:lnSpc>
              <a:spcAft>
                <a:spcPts val="600"/>
              </a:spcAft>
              <a:buFont typeface="Wingdings" pitchFamily="2" charset="2"/>
              <a:buNone/>
              <a:defRPr/>
            </a:pPr>
            <a:r>
              <a:rPr lang="fr-CA" sz="3600" b="1" cap="small" dirty="0" smtClean="0">
                <a:solidFill>
                  <a:srgbClr val="C00000"/>
                </a:solidFill>
              </a:rPr>
              <a:t>Musculeuse :</a:t>
            </a:r>
          </a:p>
          <a:p>
            <a:pPr lvl="1" eaLnBrk="1" hangingPunct="1">
              <a:lnSpc>
                <a:spcPct val="90000"/>
              </a:lnSpc>
              <a:spcAft>
                <a:spcPts val="600"/>
              </a:spcAft>
              <a:buClr>
                <a:srgbClr val="C00000"/>
              </a:buClr>
              <a:defRPr/>
            </a:pPr>
            <a:r>
              <a:rPr lang="fr-CA" dirty="0" smtClean="0"/>
              <a:t>2 (ou 3) couches de </a:t>
            </a:r>
            <a:r>
              <a:rPr lang="fr-CA" u="sng" dirty="0" smtClean="0"/>
              <a:t>tissu musculaire lisse</a:t>
            </a:r>
            <a:endParaRPr lang="fr-CA" dirty="0" smtClean="0"/>
          </a:p>
          <a:p>
            <a:pPr lvl="2" eaLnBrk="1" hangingPunct="1">
              <a:lnSpc>
                <a:spcPct val="90000"/>
              </a:lnSpc>
              <a:spcAft>
                <a:spcPts val="600"/>
              </a:spcAft>
              <a:buClr>
                <a:srgbClr val="C00000"/>
              </a:buClr>
              <a:defRPr/>
            </a:pPr>
            <a:r>
              <a:rPr lang="fr-CA" dirty="0" smtClean="0">
                <a:solidFill>
                  <a:srgbClr val="FF0000"/>
                </a:solidFill>
              </a:rPr>
              <a:t>Couche </a:t>
            </a:r>
            <a:r>
              <a:rPr lang="fr-CA" b="1" dirty="0" smtClean="0">
                <a:solidFill>
                  <a:srgbClr val="FF0000"/>
                </a:solidFill>
              </a:rPr>
              <a:t>circulaire</a:t>
            </a:r>
            <a:r>
              <a:rPr lang="fr-CA" dirty="0" smtClean="0">
                <a:solidFill>
                  <a:srgbClr val="FF0000"/>
                </a:solidFill>
              </a:rPr>
              <a:t> interne </a:t>
            </a:r>
          </a:p>
          <a:p>
            <a:pPr lvl="3" eaLnBrk="1" hangingPunct="1">
              <a:lnSpc>
                <a:spcPct val="90000"/>
              </a:lnSpc>
              <a:spcAft>
                <a:spcPts val="600"/>
              </a:spcAft>
              <a:buClr>
                <a:srgbClr val="C00000"/>
              </a:buClr>
              <a:buFont typeface="Wingdings" pitchFamily="2" charset="2"/>
              <a:buChar char="Ø"/>
              <a:defRPr/>
            </a:pPr>
            <a:r>
              <a:rPr lang="fr-CA" sz="2200" i="1" dirty="0" smtClean="0">
                <a:solidFill>
                  <a:srgbClr val="FF0000"/>
                </a:solidFill>
              </a:rPr>
              <a:t>Peut former des </a:t>
            </a:r>
            <a:r>
              <a:rPr lang="fr-CA" sz="2200" i="1" u="sng" dirty="0" smtClean="0">
                <a:solidFill>
                  <a:srgbClr val="FF0000"/>
                </a:solidFill>
              </a:rPr>
              <a:t>sphincters</a:t>
            </a:r>
          </a:p>
          <a:p>
            <a:pPr lvl="2" eaLnBrk="1" hangingPunct="1">
              <a:lnSpc>
                <a:spcPct val="90000"/>
              </a:lnSpc>
              <a:spcAft>
                <a:spcPts val="600"/>
              </a:spcAft>
              <a:buClr>
                <a:srgbClr val="C00000"/>
              </a:buClr>
              <a:defRPr/>
            </a:pPr>
            <a:r>
              <a:rPr lang="fr-CA" dirty="0" smtClean="0">
                <a:solidFill>
                  <a:srgbClr val="FF0000"/>
                </a:solidFill>
              </a:rPr>
              <a:t>Couche </a:t>
            </a:r>
            <a:r>
              <a:rPr lang="fr-CA" b="1" dirty="0" smtClean="0">
                <a:solidFill>
                  <a:srgbClr val="FF0000"/>
                </a:solidFill>
              </a:rPr>
              <a:t>longitudinale </a:t>
            </a:r>
            <a:r>
              <a:rPr lang="fr-CA" dirty="0" smtClean="0">
                <a:solidFill>
                  <a:srgbClr val="FF0000"/>
                </a:solidFill>
              </a:rPr>
              <a:t>externe</a:t>
            </a:r>
            <a:endParaRPr lang="fr-CA" b="1" u="sng" dirty="0" smtClean="0">
              <a:solidFill>
                <a:srgbClr val="FF0000"/>
              </a:solidFill>
            </a:endParaRPr>
          </a:p>
          <a:p>
            <a:pPr lvl="1" eaLnBrk="1" hangingPunct="1">
              <a:lnSpc>
                <a:spcPct val="90000"/>
              </a:lnSpc>
              <a:spcAft>
                <a:spcPts val="600"/>
              </a:spcAft>
              <a:buClr>
                <a:srgbClr val="C00000"/>
              </a:buClr>
              <a:defRPr/>
            </a:pPr>
            <a:r>
              <a:rPr lang="fr-CA" dirty="0" smtClean="0"/>
              <a:t>Rôle</a:t>
            </a:r>
            <a:r>
              <a:rPr lang="fr-CA" dirty="0" smtClean="0">
                <a:sym typeface="Symbol"/>
              </a:rPr>
              <a:t>s:</a:t>
            </a:r>
          </a:p>
          <a:p>
            <a:pPr lvl="2">
              <a:lnSpc>
                <a:spcPct val="90000"/>
              </a:lnSpc>
              <a:spcAft>
                <a:spcPts val="600"/>
              </a:spcAft>
              <a:buClr>
                <a:srgbClr val="C00000"/>
              </a:buClr>
              <a:defRPr/>
            </a:pPr>
            <a:r>
              <a:rPr lang="fr-CA" sz="2400" b="1" cap="small" dirty="0" smtClean="0"/>
              <a:t>Propulsion</a:t>
            </a:r>
            <a:r>
              <a:rPr lang="fr-CA" sz="2400" dirty="0" smtClean="0"/>
              <a:t> du bol alimentaire = </a:t>
            </a:r>
            <a:r>
              <a:rPr lang="fr-CA" sz="2400" b="1" u="sng" dirty="0" smtClean="0"/>
              <a:t>péristaltisme</a:t>
            </a:r>
          </a:p>
          <a:p>
            <a:pPr lvl="2">
              <a:lnSpc>
                <a:spcPct val="90000"/>
              </a:lnSpc>
              <a:spcAft>
                <a:spcPts val="600"/>
              </a:spcAft>
              <a:buClr>
                <a:srgbClr val="C00000"/>
              </a:buClr>
              <a:defRPr/>
            </a:pPr>
            <a:r>
              <a:rPr lang="fr-CA" b="1" cap="small" dirty="0" smtClean="0"/>
              <a:t>Digestion mécanique </a:t>
            </a:r>
            <a:r>
              <a:rPr lang="fr-CA" dirty="0" smtClean="0"/>
              <a:t>= </a:t>
            </a:r>
            <a:r>
              <a:rPr lang="fr-CA" b="1" u="sng" dirty="0" smtClean="0"/>
              <a:t>segmentation</a:t>
            </a:r>
          </a:p>
        </p:txBody>
      </p:sp>
      <p:pic>
        <p:nvPicPr>
          <p:cNvPr id="6" name="Image 5" descr="histo du système digestif.JPG"/>
          <p:cNvPicPr>
            <a:picLocks noChangeAspect="1"/>
          </p:cNvPicPr>
          <p:nvPr>
            <p:custDataLst>
              <p:tags r:id="rId3"/>
            </p:custDataLst>
          </p:nvPr>
        </p:nvPicPr>
        <p:blipFill>
          <a:blip r:embed="rId6" cstate="print"/>
          <a:srcRect t="2751" r="29919" b="6531"/>
          <a:stretch>
            <a:fillRect/>
          </a:stretch>
        </p:blipFill>
        <p:spPr>
          <a:xfrm>
            <a:off x="4944126" y="1540"/>
            <a:ext cx="4236386" cy="342746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7507">
                                            <p:txEl>
                                              <p:pRg st="5" end="5"/>
                                            </p:txEl>
                                          </p:spTgt>
                                        </p:tgtEl>
                                        <p:attrNameLst>
                                          <p:attrName>style.visibility</p:attrName>
                                        </p:attrNameLst>
                                      </p:cBhvr>
                                      <p:to>
                                        <p:strVal val="visible"/>
                                      </p:to>
                                    </p:set>
                                    <p:animEffect transition="in" filter="fade">
                                      <p:cBhvr>
                                        <p:cTn id="7" dur="500"/>
                                        <p:tgtEl>
                                          <p:spTgt spid="277507">
                                            <p:txEl>
                                              <p:pRg st="5" end="5"/>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77507">
                                            <p:txEl>
                                              <p:pRg st="6" end="6"/>
                                            </p:txEl>
                                          </p:spTgt>
                                        </p:tgtEl>
                                        <p:attrNameLst>
                                          <p:attrName>style.visibility</p:attrName>
                                        </p:attrNameLst>
                                      </p:cBhvr>
                                      <p:to>
                                        <p:strVal val="visible"/>
                                      </p:to>
                                    </p:set>
                                    <p:animEffect transition="in" filter="fade">
                                      <p:cBhvr>
                                        <p:cTn id="10" dur="500"/>
                                        <p:tgtEl>
                                          <p:spTgt spid="277507">
                                            <p:txEl>
                                              <p:pRg st="6" end="6"/>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77507">
                                            <p:txEl>
                                              <p:pRg st="7" end="7"/>
                                            </p:txEl>
                                          </p:spTgt>
                                        </p:tgtEl>
                                        <p:attrNameLst>
                                          <p:attrName>style.visibility</p:attrName>
                                        </p:attrNameLst>
                                      </p:cBhvr>
                                      <p:to>
                                        <p:strVal val="visible"/>
                                      </p:to>
                                    </p:set>
                                    <p:animEffect transition="in" filter="fade">
                                      <p:cBhvr>
                                        <p:cTn id="13" dur="500"/>
                                        <p:tgtEl>
                                          <p:spTgt spid="27750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Rectangle 2"/>
          <p:cNvSpPr>
            <a:spLocks noGrp="1" noChangeArrowheads="1"/>
          </p:cNvSpPr>
          <p:nvPr>
            <p:ph type="title"/>
            <p:custDataLst>
              <p:tags r:id="rId1"/>
            </p:custDataLst>
          </p:nvPr>
        </p:nvSpPr>
        <p:spPr>
          <a:xfrm>
            <a:off x="107504" y="44624"/>
            <a:ext cx="8712968" cy="1008112"/>
          </a:xfrm>
        </p:spPr>
        <p:txBody>
          <a:bodyPr>
            <a:normAutofit/>
          </a:bodyPr>
          <a:lstStyle/>
          <a:p>
            <a:pPr eaLnBrk="1" hangingPunct="1">
              <a:defRPr/>
            </a:pPr>
            <a:r>
              <a:rPr lang="fr-CA" sz="4400" dirty="0" smtClean="0"/>
              <a:t>Histologie du tube digestif</a:t>
            </a:r>
          </a:p>
        </p:txBody>
      </p:sp>
      <p:sp>
        <p:nvSpPr>
          <p:cNvPr id="4" name="Espace réservé du numéro de diapositive 3"/>
          <p:cNvSpPr>
            <a:spLocks noGrp="1"/>
          </p:cNvSpPr>
          <p:nvPr>
            <p:ph type="sldNum" sz="quarter" idx="12"/>
          </p:nvPr>
        </p:nvSpPr>
        <p:spPr/>
        <p:txBody>
          <a:bodyPr>
            <a:normAutofit fontScale="62500" lnSpcReduction="20000"/>
          </a:bodyPr>
          <a:lstStyle/>
          <a:p>
            <a:pPr>
              <a:defRPr/>
            </a:pPr>
            <a:fld id="{E8C358CB-F8F6-4F73-BD77-BFE7CF8DC643}" type="slidenum">
              <a:rPr lang="en-US" smtClean="0"/>
              <a:pPr>
                <a:defRPr/>
              </a:pPr>
              <a:t>21</a:t>
            </a:fld>
            <a:endParaRPr lang="en-US" dirty="0"/>
          </a:p>
        </p:txBody>
      </p:sp>
      <p:sp>
        <p:nvSpPr>
          <p:cNvPr id="277507" name="Rectangle 3"/>
          <p:cNvSpPr>
            <a:spLocks noGrp="1" noChangeArrowheads="1"/>
          </p:cNvSpPr>
          <p:nvPr>
            <p:ph sz="quarter" idx="1"/>
            <p:custDataLst>
              <p:tags r:id="rId2"/>
            </p:custDataLst>
          </p:nvPr>
        </p:nvSpPr>
        <p:spPr>
          <a:xfrm>
            <a:off x="251520" y="1484784"/>
            <a:ext cx="8514528" cy="5256584"/>
          </a:xfrm>
        </p:spPr>
        <p:txBody>
          <a:bodyPr>
            <a:normAutofit/>
          </a:bodyPr>
          <a:lstStyle/>
          <a:p>
            <a:pPr eaLnBrk="1" hangingPunct="1">
              <a:buFont typeface="Wingdings" pitchFamily="2" charset="2"/>
              <a:buNone/>
              <a:defRPr/>
            </a:pPr>
            <a:r>
              <a:rPr lang="fr-CA" sz="3600" b="1" cap="small" dirty="0" smtClean="0">
                <a:solidFill>
                  <a:schemeClr val="accent6"/>
                </a:solidFill>
              </a:rPr>
              <a:t>Séreuse:</a:t>
            </a:r>
          </a:p>
          <a:p>
            <a:pPr lvl="1" eaLnBrk="1" hangingPunct="1">
              <a:buClr>
                <a:schemeClr val="accent6"/>
              </a:buClr>
              <a:defRPr/>
            </a:pPr>
            <a:r>
              <a:rPr lang="fr-CA" dirty="0" smtClean="0"/>
              <a:t>Tissus conjonctif</a:t>
            </a:r>
          </a:p>
          <a:p>
            <a:pPr lvl="1" eaLnBrk="1" hangingPunct="1">
              <a:buClr>
                <a:schemeClr val="accent6"/>
              </a:buClr>
              <a:defRPr/>
            </a:pPr>
            <a:r>
              <a:rPr lang="fr-CA" dirty="0" smtClean="0"/>
              <a:t>Enveloppe protectrice</a:t>
            </a:r>
            <a:r>
              <a:rPr lang="fr-CA" dirty="0" smtClean="0">
                <a:sym typeface="Symbol"/>
              </a:rPr>
              <a:t> </a:t>
            </a:r>
            <a:r>
              <a:rPr lang="fr-CA" b="1" u="sng" dirty="0" smtClean="0">
                <a:sym typeface="Wingdings" pitchFamily="2" charset="2"/>
              </a:rPr>
              <a:t>péritoine</a:t>
            </a:r>
          </a:p>
          <a:p>
            <a:pPr lvl="2">
              <a:buClr>
                <a:schemeClr val="accent6"/>
              </a:buClr>
              <a:defRPr/>
            </a:pPr>
            <a:r>
              <a:rPr lang="fr-CA" b="1" dirty="0" smtClean="0">
                <a:solidFill>
                  <a:schemeClr val="accent6"/>
                </a:solidFill>
              </a:rPr>
              <a:t>Retient</a:t>
            </a:r>
            <a:r>
              <a:rPr lang="fr-CA" dirty="0" smtClean="0">
                <a:solidFill>
                  <a:schemeClr val="accent6"/>
                </a:solidFill>
              </a:rPr>
              <a:t> les organes les uns contre les autres et les fixent à la cavité abdominale</a:t>
            </a:r>
          </a:p>
          <a:p>
            <a:pPr lvl="1" eaLnBrk="1" hangingPunct="1">
              <a:buClr>
                <a:schemeClr val="accent6"/>
              </a:buClr>
              <a:defRPr/>
            </a:pPr>
            <a:r>
              <a:rPr lang="fr-CA" dirty="0" smtClean="0"/>
              <a:t>Le péritoine forme de</a:t>
            </a:r>
            <a:r>
              <a:rPr lang="fr-CA" dirty="0" smtClean="0">
                <a:solidFill>
                  <a:schemeClr val="accent5"/>
                </a:solidFill>
              </a:rPr>
              <a:t> </a:t>
            </a:r>
            <a:r>
              <a:rPr lang="fr-CA" b="1" dirty="0" smtClean="0"/>
              <a:t>grands replis </a:t>
            </a:r>
            <a:r>
              <a:rPr lang="fr-CA" dirty="0" smtClean="0"/>
              <a:t>qui s’insèrent entre les viscères :</a:t>
            </a:r>
          </a:p>
          <a:p>
            <a:pPr lvl="2" eaLnBrk="1" hangingPunct="1">
              <a:buClr>
                <a:schemeClr val="accent6"/>
              </a:buClr>
              <a:defRPr/>
            </a:pPr>
            <a:r>
              <a:rPr lang="fr-CA" dirty="0" smtClean="0">
                <a:solidFill>
                  <a:schemeClr val="accent6"/>
                </a:solidFill>
              </a:rPr>
              <a:t>Mésentère</a:t>
            </a:r>
            <a:endParaRPr lang="fr-CA" b="1" u="sng" dirty="0" smtClean="0">
              <a:solidFill>
                <a:schemeClr val="accent6"/>
              </a:solidFill>
            </a:endParaRPr>
          </a:p>
          <a:p>
            <a:pPr lvl="2" eaLnBrk="1" hangingPunct="1">
              <a:buClr>
                <a:schemeClr val="accent6"/>
              </a:buClr>
              <a:defRPr/>
            </a:pPr>
            <a:r>
              <a:rPr lang="fr-CA" dirty="0" smtClean="0">
                <a:solidFill>
                  <a:schemeClr val="accent6"/>
                </a:solidFill>
              </a:rPr>
              <a:t>Grand </a:t>
            </a:r>
            <a:r>
              <a:rPr lang="fr-CA" dirty="0" err="1" smtClean="0">
                <a:solidFill>
                  <a:schemeClr val="accent6"/>
                </a:solidFill>
              </a:rPr>
              <a:t>omentum</a:t>
            </a:r>
            <a:endParaRPr lang="fr-CA" dirty="0" smtClean="0">
              <a:solidFill>
                <a:schemeClr val="accent6"/>
              </a:solidFill>
            </a:endParaRPr>
          </a:p>
          <a:p>
            <a:pPr lvl="2" eaLnBrk="1" hangingPunct="1">
              <a:buClr>
                <a:schemeClr val="accent6"/>
              </a:buClr>
              <a:defRPr/>
            </a:pPr>
            <a:r>
              <a:rPr lang="fr-CA" dirty="0" smtClean="0">
                <a:solidFill>
                  <a:schemeClr val="accent6"/>
                </a:solidFill>
              </a:rPr>
              <a:t>Petit </a:t>
            </a:r>
            <a:r>
              <a:rPr lang="fr-CA" dirty="0" err="1" smtClean="0">
                <a:solidFill>
                  <a:schemeClr val="accent6"/>
                </a:solidFill>
              </a:rPr>
              <a:t>omentum</a:t>
            </a:r>
            <a:endParaRPr lang="fr-CA" dirty="0" smtClean="0">
              <a:solidFill>
                <a:schemeClr val="accent6"/>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 name="Rectangle 9"/>
          <p:cNvSpPr>
            <a:spLocks noChangeArrowheads="1"/>
          </p:cNvSpPr>
          <p:nvPr>
            <p:custDataLst>
              <p:tags r:id="rId1"/>
            </p:custDataLst>
          </p:nvPr>
        </p:nvSpPr>
        <p:spPr bwMode="auto">
          <a:xfrm>
            <a:off x="395288" y="2896766"/>
            <a:ext cx="828675" cy="288925"/>
          </a:xfrm>
          <a:prstGeom prst="rect">
            <a:avLst/>
          </a:prstGeom>
          <a:solidFill>
            <a:srgbClr val="CCFF33">
              <a:alpha val="55000"/>
            </a:srgbClr>
          </a:solidFill>
          <a:ln w="38100" algn="ctr">
            <a:solidFill>
              <a:srgbClr val="92D050"/>
            </a:solidFill>
            <a:miter lim="800000"/>
            <a:headEnd/>
            <a:tailEnd/>
          </a:ln>
          <a:effectLst/>
        </p:spPr>
        <p:txBody>
          <a:bodyPr lIns="90000" tIns="46800" rIns="90000" bIns="46800" anchor="ctr">
            <a:spAutoFit/>
          </a:bodyPr>
          <a:lstStyle/>
          <a:p>
            <a:pPr>
              <a:defRPr/>
            </a:pPr>
            <a:endParaRPr lang="fr-CA"/>
          </a:p>
        </p:txBody>
      </p:sp>
      <p:sp>
        <p:nvSpPr>
          <p:cNvPr id="14" name="Rectangle 9"/>
          <p:cNvSpPr>
            <a:spLocks noChangeArrowheads="1"/>
          </p:cNvSpPr>
          <p:nvPr>
            <p:custDataLst>
              <p:tags r:id="rId2"/>
            </p:custDataLst>
          </p:nvPr>
        </p:nvSpPr>
        <p:spPr bwMode="auto">
          <a:xfrm>
            <a:off x="395288" y="4365203"/>
            <a:ext cx="900112" cy="287338"/>
          </a:xfrm>
          <a:prstGeom prst="rect">
            <a:avLst/>
          </a:prstGeom>
          <a:solidFill>
            <a:srgbClr val="FF9966">
              <a:alpha val="54902"/>
            </a:srgbClr>
          </a:solidFill>
          <a:ln w="38100" algn="ctr">
            <a:solidFill>
              <a:srgbClr val="FF6600"/>
            </a:solidFill>
            <a:miter lim="800000"/>
            <a:headEnd/>
            <a:tailEnd/>
          </a:ln>
          <a:effectLst/>
        </p:spPr>
        <p:txBody>
          <a:bodyPr lIns="90000" tIns="46800" rIns="90000" bIns="46800" anchor="ctr">
            <a:spAutoFit/>
          </a:bodyPr>
          <a:lstStyle/>
          <a:p>
            <a:pPr>
              <a:defRPr/>
            </a:pPr>
            <a:endParaRPr lang="fr-CA"/>
          </a:p>
        </p:txBody>
      </p:sp>
      <p:sp>
        <p:nvSpPr>
          <p:cNvPr id="17" name="Espace réservé du numéro de diapositive 16"/>
          <p:cNvSpPr>
            <a:spLocks noGrp="1"/>
          </p:cNvSpPr>
          <p:nvPr>
            <p:ph type="sldNum" sz="quarter" idx="12"/>
          </p:nvPr>
        </p:nvSpPr>
        <p:spPr/>
        <p:txBody>
          <a:bodyPr>
            <a:normAutofit fontScale="62500" lnSpcReduction="20000"/>
          </a:bodyPr>
          <a:lstStyle/>
          <a:p>
            <a:pPr>
              <a:defRPr/>
            </a:pPr>
            <a:fld id="{E8C358CB-F8F6-4F73-BD77-BFE7CF8DC643}" type="slidenum">
              <a:rPr lang="en-US" smtClean="0"/>
              <a:pPr>
                <a:defRPr/>
              </a:pPr>
              <a:t>22</a:t>
            </a:fld>
            <a:endParaRPr lang="en-US" dirty="0"/>
          </a:p>
        </p:txBody>
      </p:sp>
      <p:pic>
        <p:nvPicPr>
          <p:cNvPr id="28675" name="Espace réservé du contenu 5" descr="Figure 23.30c et d.jpg"/>
          <p:cNvPicPr>
            <a:picLocks noGrp="1" noChangeAspect="1"/>
          </p:cNvPicPr>
          <p:nvPr>
            <p:ph sz="quarter" idx="1"/>
            <p:custDataLst>
              <p:tags r:id="rId3"/>
            </p:custDataLst>
          </p:nvPr>
        </p:nvPicPr>
        <p:blipFill rotWithShape="1">
          <a:blip r:embed="rId12" cstate="print">
            <a:clrChange>
              <a:clrFrom>
                <a:srgbClr val="FFFFFF"/>
              </a:clrFrom>
              <a:clrTo>
                <a:srgbClr val="FFFFFF">
                  <a:alpha val="0"/>
                </a:srgbClr>
              </a:clrTo>
            </a:clrChange>
          </a:blip>
          <a:srcRect l="52942"/>
          <a:stretch/>
        </p:blipFill>
        <p:spPr>
          <a:xfrm>
            <a:off x="5076056" y="359742"/>
            <a:ext cx="3960440" cy="6498258"/>
          </a:xfrm>
        </p:spPr>
      </p:pic>
      <p:pic>
        <p:nvPicPr>
          <p:cNvPr id="28678" name="Image 6" descr="Figure 23.30a et b.jpg"/>
          <p:cNvPicPr>
            <a:picLocks noChangeAspect="1"/>
          </p:cNvPicPr>
          <p:nvPr>
            <p:custDataLst>
              <p:tags r:id="rId4"/>
            </p:custDataLst>
          </p:nvPr>
        </p:nvPicPr>
        <p:blipFill>
          <a:blip r:embed="rId13" cstate="print">
            <a:clrChange>
              <a:clrFrom>
                <a:srgbClr val="FFFFFF"/>
              </a:clrFrom>
              <a:clrTo>
                <a:srgbClr val="FFFFFF">
                  <a:alpha val="0"/>
                </a:srgbClr>
              </a:clrTo>
            </a:clrChange>
          </a:blip>
          <a:srcRect l="42972" t="22604" r="5145" b="19550"/>
          <a:stretch>
            <a:fillRect/>
          </a:stretch>
        </p:blipFill>
        <p:spPr bwMode="auto">
          <a:xfrm>
            <a:off x="395288" y="1988716"/>
            <a:ext cx="4248150" cy="4392612"/>
          </a:xfrm>
          <a:prstGeom prst="rect">
            <a:avLst/>
          </a:prstGeom>
          <a:noFill/>
          <a:ln w="38100">
            <a:noFill/>
            <a:miter lim="800000"/>
            <a:headEnd/>
            <a:tailEnd/>
          </a:ln>
        </p:spPr>
      </p:pic>
      <p:sp>
        <p:nvSpPr>
          <p:cNvPr id="8" name="Forme libre 7"/>
          <p:cNvSpPr/>
          <p:nvPr>
            <p:custDataLst>
              <p:tags r:id="rId5"/>
            </p:custDataLst>
          </p:nvPr>
        </p:nvSpPr>
        <p:spPr bwMode="auto">
          <a:xfrm>
            <a:off x="2522538" y="4142953"/>
            <a:ext cx="1520825" cy="1703388"/>
          </a:xfrm>
          <a:custGeom>
            <a:avLst/>
            <a:gdLst>
              <a:gd name="connsiteX0" fmla="*/ 15766 w 1371600"/>
              <a:gd name="connsiteY0" fmla="*/ 15766 h 1308538"/>
              <a:gd name="connsiteX1" fmla="*/ 0 w 1371600"/>
              <a:gd name="connsiteY1" fmla="*/ 804042 h 1308538"/>
              <a:gd name="connsiteX2" fmla="*/ 441435 w 1371600"/>
              <a:gd name="connsiteY2" fmla="*/ 1308538 h 1308538"/>
              <a:gd name="connsiteX3" fmla="*/ 1008993 w 1371600"/>
              <a:gd name="connsiteY3" fmla="*/ 1024759 h 1308538"/>
              <a:gd name="connsiteX4" fmla="*/ 1340069 w 1371600"/>
              <a:gd name="connsiteY4" fmla="*/ 394138 h 1308538"/>
              <a:gd name="connsiteX5" fmla="*/ 1371600 w 1371600"/>
              <a:gd name="connsiteY5" fmla="*/ 0 h 1308538"/>
              <a:gd name="connsiteX6" fmla="*/ 614856 w 1371600"/>
              <a:gd name="connsiteY6" fmla="*/ 31531 h 1308538"/>
              <a:gd name="connsiteX7" fmla="*/ 15766 w 1371600"/>
              <a:gd name="connsiteY7" fmla="*/ 15766 h 1308538"/>
              <a:gd name="connsiteX0" fmla="*/ 102476 w 1458310"/>
              <a:gd name="connsiteY0" fmla="*/ 128752 h 1421524"/>
              <a:gd name="connsiteX1" fmla="*/ 86710 w 1458310"/>
              <a:gd name="connsiteY1" fmla="*/ 917028 h 1421524"/>
              <a:gd name="connsiteX2" fmla="*/ 528145 w 1458310"/>
              <a:gd name="connsiteY2" fmla="*/ 1421524 h 1421524"/>
              <a:gd name="connsiteX3" fmla="*/ 1095703 w 1458310"/>
              <a:gd name="connsiteY3" fmla="*/ 1137745 h 1421524"/>
              <a:gd name="connsiteX4" fmla="*/ 1426779 w 1458310"/>
              <a:gd name="connsiteY4" fmla="*/ 507124 h 1421524"/>
              <a:gd name="connsiteX5" fmla="*/ 1458310 w 1458310"/>
              <a:gd name="connsiteY5" fmla="*/ 112986 h 1421524"/>
              <a:gd name="connsiteX6" fmla="*/ 701566 w 1458310"/>
              <a:gd name="connsiteY6" fmla="*/ 144517 h 1421524"/>
              <a:gd name="connsiteX7" fmla="*/ 102476 w 1458310"/>
              <a:gd name="connsiteY7" fmla="*/ 128752 h 1421524"/>
              <a:gd name="connsiteX0" fmla="*/ 102476 w 1458310"/>
              <a:gd name="connsiteY0" fmla="*/ 128752 h 1421524"/>
              <a:gd name="connsiteX1" fmla="*/ 86710 w 1458310"/>
              <a:gd name="connsiteY1" fmla="*/ 917028 h 1421524"/>
              <a:gd name="connsiteX2" fmla="*/ 528145 w 1458310"/>
              <a:gd name="connsiteY2" fmla="*/ 1421524 h 1421524"/>
              <a:gd name="connsiteX3" fmla="*/ 1095703 w 1458310"/>
              <a:gd name="connsiteY3" fmla="*/ 1137745 h 1421524"/>
              <a:gd name="connsiteX4" fmla="*/ 1426779 w 1458310"/>
              <a:gd name="connsiteY4" fmla="*/ 507124 h 1421524"/>
              <a:gd name="connsiteX5" fmla="*/ 1458310 w 1458310"/>
              <a:gd name="connsiteY5" fmla="*/ 112986 h 1421524"/>
              <a:gd name="connsiteX6" fmla="*/ 701566 w 1458310"/>
              <a:gd name="connsiteY6" fmla="*/ 144517 h 1421524"/>
              <a:gd name="connsiteX7" fmla="*/ 102476 w 1458310"/>
              <a:gd name="connsiteY7" fmla="*/ 128752 h 1421524"/>
              <a:gd name="connsiteX0" fmla="*/ 102476 w 1458310"/>
              <a:gd name="connsiteY0" fmla="*/ 128752 h 1458310"/>
              <a:gd name="connsiteX1" fmla="*/ 86710 w 1458310"/>
              <a:gd name="connsiteY1" fmla="*/ 917028 h 1458310"/>
              <a:gd name="connsiteX2" fmla="*/ 528145 w 1458310"/>
              <a:gd name="connsiteY2" fmla="*/ 1421524 h 1458310"/>
              <a:gd name="connsiteX3" fmla="*/ 1095703 w 1458310"/>
              <a:gd name="connsiteY3" fmla="*/ 1137745 h 1458310"/>
              <a:gd name="connsiteX4" fmla="*/ 1426779 w 1458310"/>
              <a:gd name="connsiteY4" fmla="*/ 507124 h 1458310"/>
              <a:gd name="connsiteX5" fmla="*/ 1458310 w 1458310"/>
              <a:gd name="connsiteY5" fmla="*/ 112986 h 1458310"/>
              <a:gd name="connsiteX6" fmla="*/ 701566 w 1458310"/>
              <a:gd name="connsiteY6" fmla="*/ 144517 h 1458310"/>
              <a:gd name="connsiteX7" fmla="*/ 102476 w 1458310"/>
              <a:gd name="connsiteY7" fmla="*/ 128752 h 1458310"/>
              <a:gd name="connsiteX0" fmla="*/ 102476 w 1458310"/>
              <a:gd name="connsiteY0" fmla="*/ 128752 h 1458310"/>
              <a:gd name="connsiteX1" fmla="*/ 86710 w 1458310"/>
              <a:gd name="connsiteY1" fmla="*/ 917028 h 1458310"/>
              <a:gd name="connsiteX2" fmla="*/ 528145 w 1458310"/>
              <a:gd name="connsiteY2" fmla="*/ 1421524 h 1458310"/>
              <a:gd name="connsiteX3" fmla="*/ 1095703 w 1458310"/>
              <a:gd name="connsiteY3" fmla="*/ 1137745 h 1458310"/>
              <a:gd name="connsiteX4" fmla="*/ 1426779 w 1458310"/>
              <a:gd name="connsiteY4" fmla="*/ 507124 h 1458310"/>
              <a:gd name="connsiteX5" fmla="*/ 1458310 w 1458310"/>
              <a:gd name="connsiteY5" fmla="*/ 112986 h 1458310"/>
              <a:gd name="connsiteX6" fmla="*/ 701566 w 1458310"/>
              <a:gd name="connsiteY6" fmla="*/ 144517 h 1458310"/>
              <a:gd name="connsiteX7" fmla="*/ 102476 w 1458310"/>
              <a:gd name="connsiteY7" fmla="*/ 128752 h 1458310"/>
              <a:gd name="connsiteX0" fmla="*/ 102476 w 1579179"/>
              <a:gd name="connsiteY0" fmla="*/ 128752 h 1458310"/>
              <a:gd name="connsiteX1" fmla="*/ 86710 w 1579179"/>
              <a:gd name="connsiteY1" fmla="*/ 917028 h 1458310"/>
              <a:gd name="connsiteX2" fmla="*/ 528145 w 1579179"/>
              <a:gd name="connsiteY2" fmla="*/ 1421524 h 1458310"/>
              <a:gd name="connsiteX3" fmla="*/ 1095703 w 1579179"/>
              <a:gd name="connsiteY3" fmla="*/ 1137745 h 1458310"/>
              <a:gd name="connsiteX4" fmla="*/ 1426779 w 1579179"/>
              <a:gd name="connsiteY4" fmla="*/ 507124 h 1458310"/>
              <a:gd name="connsiteX5" fmla="*/ 1458310 w 1579179"/>
              <a:gd name="connsiteY5" fmla="*/ 112986 h 1458310"/>
              <a:gd name="connsiteX6" fmla="*/ 701566 w 1579179"/>
              <a:gd name="connsiteY6" fmla="*/ 144517 h 1458310"/>
              <a:gd name="connsiteX7" fmla="*/ 102476 w 1579179"/>
              <a:gd name="connsiteY7" fmla="*/ 128752 h 1458310"/>
              <a:gd name="connsiteX0" fmla="*/ 102476 w 1579179"/>
              <a:gd name="connsiteY0" fmla="*/ 128752 h 1458310"/>
              <a:gd name="connsiteX1" fmla="*/ 86710 w 1579179"/>
              <a:gd name="connsiteY1" fmla="*/ 917028 h 1458310"/>
              <a:gd name="connsiteX2" fmla="*/ 528145 w 1579179"/>
              <a:gd name="connsiteY2" fmla="*/ 1421524 h 1458310"/>
              <a:gd name="connsiteX3" fmla="*/ 1095703 w 1579179"/>
              <a:gd name="connsiteY3" fmla="*/ 1137745 h 1458310"/>
              <a:gd name="connsiteX4" fmla="*/ 1426779 w 1579179"/>
              <a:gd name="connsiteY4" fmla="*/ 507124 h 1458310"/>
              <a:gd name="connsiteX5" fmla="*/ 1458310 w 1579179"/>
              <a:gd name="connsiteY5" fmla="*/ 112986 h 1458310"/>
              <a:gd name="connsiteX6" fmla="*/ 701566 w 1579179"/>
              <a:gd name="connsiteY6" fmla="*/ 144517 h 1458310"/>
              <a:gd name="connsiteX7" fmla="*/ 102476 w 1579179"/>
              <a:gd name="connsiteY7" fmla="*/ 128752 h 1458310"/>
              <a:gd name="connsiteX0" fmla="*/ 102476 w 1579179"/>
              <a:gd name="connsiteY0" fmla="*/ 128752 h 1458310"/>
              <a:gd name="connsiteX1" fmla="*/ 86710 w 1579179"/>
              <a:gd name="connsiteY1" fmla="*/ 917028 h 1458310"/>
              <a:gd name="connsiteX2" fmla="*/ 528145 w 1579179"/>
              <a:gd name="connsiteY2" fmla="*/ 1421524 h 1458310"/>
              <a:gd name="connsiteX3" fmla="*/ 1095703 w 1579179"/>
              <a:gd name="connsiteY3" fmla="*/ 1137745 h 1458310"/>
              <a:gd name="connsiteX4" fmla="*/ 1426779 w 1579179"/>
              <a:gd name="connsiteY4" fmla="*/ 507124 h 1458310"/>
              <a:gd name="connsiteX5" fmla="*/ 1458310 w 1579179"/>
              <a:gd name="connsiteY5" fmla="*/ 112986 h 1458310"/>
              <a:gd name="connsiteX6" fmla="*/ 701566 w 1579179"/>
              <a:gd name="connsiteY6" fmla="*/ 144517 h 1458310"/>
              <a:gd name="connsiteX7" fmla="*/ 102476 w 1579179"/>
              <a:gd name="connsiteY7" fmla="*/ 128752 h 1458310"/>
              <a:gd name="connsiteX0" fmla="*/ 102476 w 1614525"/>
              <a:gd name="connsiteY0" fmla="*/ 128752 h 1459731"/>
              <a:gd name="connsiteX1" fmla="*/ 122056 w 1614525"/>
              <a:gd name="connsiteY1" fmla="*/ 918449 h 1459731"/>
              <a:gd name="connsiteX2" fmla="*/ 563491 w 1614525"/>
              <a:gd name="connsiteY2" fmla="*/ 1422945 h 1459731"/>
              <a:gd name="connsiteX3" fmla="*/ 1131049 w 1614525"/>
              <a:gd name="connsiteY3" fmla="*/ 1139166 h 1459731"/>
              <a:gd name="connsiteX4" fmla="*/ 1462125 w 1614525"/>
              <a:gd name="connsiteY4" fmla="*/ 508545 h 1459731"/>
              <a:gd name="connsiteX5" fmla="*/ 1493656 w 1614525"/>
              <a:gd name="connsiteY5" fmla="*/ 114407 h 1459731"/>
              <a:gd name="connsiteX6" fmla="*/ 736912 w 1614525"/>
              <a:gd name="connsiteY6" fmla="*/ 145938 h 1459731"/>
              <a:gd name="connsiteX7" fmla="*/ 102476 w 1614525"/>
              <a:gd name="connsiteY7" fmla="*/ 128752 h 1459731"/>
              <a:gd name="connsiteX0" fmla="*/ 104723 w 1614525"/>
              <a:gd name="connsiteY0" fmla="*/ 131616 h 1462595"/>
              <a:gd name="connsiteX1" fmla="*/ 124303 w 1614525"/>
              <a:gd name="connsiteY1" fmla="*/ 921313 h 1462595"/>
              <a:gd name="connsiteX2" fmla="*/ 565738 w 1614525"/>
              <a:gd name="connsiteY2" fmla="*/ 1425809 h 1462595"/>
              <a:gd name="connsiteX3" fmla="*/ 1133296 w 1614525"/>
              <a:gd name="connsiteY3" fmla="*/ 1142030 h 1462595"/>
              <a:gd name="connsiteX4" fmla="*/ 1464372 w 1614525"/>
              <a:gd name="connsiteY4" fmla="*/ 511409 h 1462595"/>
              <a:gd name="connsiteX5" fmla="*/ 1495903 w 1614525"/>
              <a:gd name="connsiteY5" fmla="*/ 117271 h 1462595"/>
              <a:gd name="connsiteX6" fmla="*/ 752639 w 1614525"/>
              <a:gd name="connsiteY6" fmla="*/ 131617 h 1462595"/>
              <a:gd name="connsiteX7" fmla="*/ 104723 w 1614525"/>
              <a:gd name="connsiteY7" fmla="*/ 131616 h 1462595"/>
              <a:gd name="connsiteX0" fmla="*/ 104723 w 1519176"/>
              <a:gd name="connsiteY0" fmla="*/ 131616 h 1462595"/>
              <a:gd name="connsiteX1" fmla="*/ 124303 w 1519176"/>
              <a:gd name="connsiteY1" fmla="*/ 921313 h 1462595"/>
              <a:gd name="connsiteX2" fmla="*/ 565738 w 1519176"/>
              <a:gd name="connsiteY2" fmla="*/ 1425809 h 1462595"/>
              <a:gd name="connsiteX3" fmla="*/ 1133296 w 1519176"/>
              <a:gd name="connsiteY3" fmla="*/ 1142030 h 1462595"/>
              <a:gd name="connsiteX4" fmla="*/ 1464372 w 1519176"/>
              <a:gd name="connsiteY4" fmla="*/ 511409 h 1462595"/>
              <a:gd name="connsiteX5" fmla="*/ 1400554 w 1519176"/>
              <a:gd name="connsiteY5" fmla="*/ 68257 h 1462595"/>
              <a:gd name="connsiteX6" fmla="*/ 752639 w 1519176"/>
              <a:gd name="connsiteY6" fmla="*/ 131617 h 1462595"/>
              <a:gd name="connsiteX7" fmla="*/ 104723 w 1519176"/>
              <a:gd name="connsiteY7" fmla="*/ 131616 h 1462595"/>
              <a:gd name="connsiteX0" fmla="*/ 104723 w 1519176"/>
              <a:gd name="connsiteY0" fmla="*/ 131616 h 1498967"/>
              <a:gd name="connsiteX1" fmla="*/ 124303 w 1519176"/>
              <a:gd name="connsiteY1" fmla="*/ 921313 h 1498967"/>
              <a:gd name="connsiteX2" fmla="*/ 608658 w 1519176"/>
              <a:gd name="connsiteY2" fmla="*/ 1462181 h 1498967"/>
              <a:gd name="connsiteX3" fmla="*/ 1133296 w 1519176"/>
              <a:gd name="connsiteY3" fmla="*/ 1142030 h 1498967"/>
              <a:gd name="connsiteX4" fmla="*/ 1464372 w 1519176"/>
              <a:gd name="connsiteY4" fmla="*/ 511409 h 1498967"/>
              <a:gd name="connsiteX5" fmla="*/ 1400554 w 1519176"/>
              <a:gd name="connsiteY5" fmla="*/ 68257 h 1498967"/>
              <a:gd name="connsiteX6" fmla="*/ 752639 w 1519176"/>
              <a:gd name="connsiteY6" fmla="*/ 131617 h 1498967"/>
              <a:gd name="connsiteX7" fmla="*/ 104723 w 1519176"/>
              <a:gd name="connsiteY7" fmla="*/ 131616 h 1498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19176" h="1498967">
                <a:moveTo>
                  <a:pt x="104723" y="131616"/>
                </a:moveTo>
                <a:cubicBezTo>
                  <a:pt x="0" y="263232"/>
                  <a:pt x="40314" y="699552"/>
                  <a:pt x="124303" y="921313"/>
                </a:cubicBezTo>
                <a:cubicBezTo>
                  <a:pt x="208292" y="1143074"/>
                  <a:pt x="440493" y="1425395"/>
                  <a:pt x="608658" y="1462181"/>
                </a:cubicBezTo>
                <a:cubicBezTo>
                  <a:pt x="776823" y="1498967"/>
                  <a:pt x="990677" y="1300492"/>
                  <a:pt x="1133296" y="1142030"/>
                </a:cubicBezTo>
                <a:cubicBezTo>
                  <a:pt x="1275915" y="983568"/>
                  <a:pt x="1419829" y="690371"/>
                  <a:pt x="1464372" y="511409"/>
                </a:cubicBezTo>
                <a:cubicBezTo>
                  <a:pt x="1508915" y="332447"/>
                  <a:pt x="1519176" y="131556"/>
                  <a:pt x="1400554" y="68257"/>
                </a:cubicBezTo>
                <a:cubicBezTo>
                  <a:pt x="1281932" y="4958"/>
                  <a:pt x="968611" y="121057"/>
                  <a:pt x="752639" y="131617"/>
                </a:cubicBezTo>
                <a:cubicBezTo>
                  <a:pt x="536667" y="142177"/>
                  <a:pt x="209446" y="0"/>
                  <a:pt x="104723" y="131616"/>
                </a:cubicBezTo>
                <a:close/>
              </a:path>
            </a:pathLst>
          </a:custGeom>
          <a:solidFill>
            <a:srgbClr val="FF6600">
              <a:alpha val="50000"/>
            </a:srgbClr>
          </a:solidFill>
          <a:ln w="38100" cap="flat" cmpd="sng" algn="ctr">
            <a:solidFill>
              <a:srgbClr val="FF6600"/>
            </a:solidFill>
            <a:prstDash val="solid"/>
            <a:round/>
            <a:headEnd type="none" w="med" len="med"/>
            <a:tailEnd type="none" w="med" len="med"/>
          </a:ln>
          <a:effectLst/>
        </p:spPr>
        <p:txBody>
          <a:bodyPr wrap="none" lIns="90000" tIns="46800" rIns="90000" bIns="46800" anchor="ctr">
            <a:spAutoFit/>
          </a:bodyPr>
          <a:lstStyle/>
          <a:p>
            <a:pPr>
              <a:defRPr/>
            </a:pPr>
            <a:endParaRPr lang="fr-CA"/>
          </a:p>
        </p:txBody>
      </p:sp>
      <p:cxnSp>
        <p:nvCxnSpPr>
          <p:cNvPr id="28680" name="Connecteur droit 9"/>
          <p:cNvCxnSpPr>
            <a:cxnSpLocks noChangeShapeType="1"/>
          </p:cNvCxnSpPr>
          <p:nvPr>
            <p:custDataLst>
              <p:tags r:id="rId6"/>
            </p:custDataLst>
          </p:nvPr>
        </p:nvCxnSpPr>
        <p:spPr bwMode="auto">
          <a:xfrm>
            <a:off x="1282700" y="4508078"/>
            <a:ext cx="1331913" cy="0"/>
          </a:xfrm>
          <a:prstGeom prst="line">
            <a:avLst/>
          </a:prstGeom>
          <a:noFill/>
          <a:ln w="19050" algn="ctr">
            <a:solidFill>
              <a:srgbClr val="002060"/>
            </a:solidFill>
            <a:round/>
            <a:headEnd/>
            <a:tailEnd/>
          </a:ln>
        </p:spPr>
      </p:cxnSp>
      <p:sp>
        <p:nvSpPr>
          <p:cNvPr id="11" name="Forme libre 10"/>
          <p:cNvSpPr/>
          <p:nvPr>
            <p:custDataLst>
              <p:tags r:id="rId7"/>
            </p:custDataLst>
          </p:nvPr>
        </p:nvSpPr>
        <p:spPr bwMode="auto">
          <a:xfrm>
            <a:off x="2123728" y="2636242"/>
            <a:ext cx="2201863" cy="3586162"/>
          </a:xfrm>
          <a:custGeom>
            <a:avLst/>
            <a:gdLst>
              <a:gd name="connsiteX0" fmla="*/ 15766 w 1371600"/>
              <a:gd name="connsiteY0" fmla="*/ 15766 h 1308538"/>
              <a:gd name="connsiteX1" fmla="*/ 0 w 1371600"/>
              <a:gd name="connsiteY1" fmla="*/ 804042 h 1308538"/>
              <a:gd name="connsiteX2" fmla="*/ 441435 w 1371600"/>
              <a:gd name="connsiteY2" fmla="*/ 1308538 h 1308538"/>
              <a:gd name="connsiteX3" fmla="*/ 1008993 w 1371600"/>
              <a:gd name="connsiteY3" fmla="*/ 1024759 h 1308538"/>
              <a:gd name="connsiteX4" fmla="*/ 1340069 w 1371600"/>
              <a:gd name="connsiteY4" fmla="*/ 394138 h 1308538"/>
              <a:gd name="connsiteX5" fmla="*/ 1371600 w 1371600"/>
              <a:gd name="connsiteY5" fmla="*/ 0 h 1308538"/>
              <a:gd name="connsiteX6" fmla="*/ 614856 w 1371600"/>
              <a:gd name="connsiteY6" fmla="*/ 31531 h 1308538"/>
              <a:gd name="connsiteX7" fmla="*/ 15766 w 1371600"/>
              <a:gd name="connsiteY7" fmla="*/ 15766 h 1308538"/>
              <a:gd name="connsiteX0" fmla="*/ 102476 w 1458310"/>
              <a:gd name="connsiteY0" fmla="*/ 128752 h 1421524"/>
              <a:gd name="connsiteX1" fmla="*/ 86710 w 1458310"/>
              <a:gd name="connsiteY1" fmla="*/ 917028 h 1421524"/>
              <a:gd name="connsiteX2" fmla="*/ 528145 w 1458310"/>
              <a:gd name="connsiteY2" fmla="*/ 1421524 h 1421524"/>
              <a:gd name="connsiteX3" fmla="*/ 1095703 w 1458310"/>
              <a:gd name="connsiteY3" fmla="*/ 1137745 h 1421524"/>
              <a:gd name="connsiteX4" fmla="*/ 1426779 w 1458310"/>
              <a:gd name="connsiteY4" fmla="*/ 507124 h 1421524"/>
              <a:gd name="connsiteX5" fmla="*/ 1458310 w 1458310"/>
              <a:gd name="connsiteY5" fmla="*/ 112986 h 1421524"/>
              <a:gd name="connsiteX6" fmla="*/ 701566 w 1458310"/>
              <a:gd name="connsiteY6" fmla="*/ 144517 h 1421524"/>
              <a:gd name="connsiteX7" fmla="*/ 102476 w 1458310"/>
              <a:gd name="connsiteY7" fmla="*/ 128752 h 1421524"/>
              <a:gd name="connsiteX0" fmla="*/ 102476 w 1458310"/>
              <a:gd name="connsiteY0" fmla="*/ 128752 h 1421524"/>
              <a:gd name="connsiteX1" fmla="*/ 86710 w 1458310"/>
              <a:gd name="connsiteY1" fmla="*/ 917028 h 1421524"/>
              <a:gd name="connsiteX2" fmla="*/ 528145 w 1458310"/>
              <a:gd name="connsiteY2" fmla="*/ 1421524 h 1421524"/>
              <a:gd name="connsiteX3" fmla="*/ 1095703 w 1458310"/>
              <a:gd name="connsiteY3" fmla="*/ 1137745 h 1421524"/>
              <a:gd name="connsiteX4" fmla="*/ 1426779 w 1458310"/>
              <a:gd name="connsiteY4" fmla="*/ 507124 h 1421524"/>
              <a:gd name="connsiteX5" fmla="*/ 1458310 w 1458310"/>
              <a:gd name="connsiteY5" fmla="*/ 112986 h 1421524"/>
              <a:gd name="connsiteX6" fmla="*/ 701566 w 1458310"/>
              <a:gd name="connsiteY6" fmla="*/ 144517 h 1421524"/>
              <a:gd name="connsiteX7" fmla="*/ 102476 w 1458310"/>
              <a:gd name="connsiteY7" fmla="*/ 128752 h 1421524"/>
              <a:gd name="connsiteX0" fmla="*/ 102476 w 1458310"/>
              <a:gd name="connsiteY0" fmla="*/ 128752 h 1458310"/>
              <a:gd name="connsiteX1" fmla="*/ 86710 w 1458310"/>
              <a:gd name="connsiteY1" fmla="*/ 917028 h 1458310"/>
              <a:gd name="connsiteX2" fmla="*/ 528145 w 1458310"/>
              <a:gd name="connsiteY2" fmla="*/ 1421524 h 1458310"/>
              <a:gd name="connsiteX3" fmla="*/ 1095703 w 1458310"/>
              <a:gd name="connsiteY3" fmla="*/ 1137745 h 1458310"/>
              <a:gd name="connsiteX4" fmla="*/ 1426779 w 1458310"/>
              <a:gd name="connsiteY4" fmla="*/ 507124 h 1458310"/>
              <a:gd name="connsiteX5" fmla="*/ 1458310 w 1458310"/>
              <a:gd name="connsiteY5" fmla="*/ 112986 h 1458310"/>
              <a:gd name="connsiteX6" fmla="*/ 701566 w 1458310"/>
              <a:gd name="connsiteY6" fmla="*/ 144517 h 1458310"/>
              <a:gd name="connsiteX7" fmla="*/ 102476 w 1458310"/>
              <a:gd name="connsiteY7" fmla="*/ 128752 h 1458310"/>
              <a:gd name="connsiteX0" fmla="*/ 102476 w 1458310"/>
              <a:gd name="connsiteY0" fmla="*/ 128752 h 1458310"/>
              <a:gd name="connsiteX1" fmla="*/ 86710 w 1458310"/>
              <a:gd name="connsiteY1" fmla="*/ 917028 h 1458310"/>
              <a:gd name="connsiteX2" fmla="*/ 528145 w 1458310"/>
              <a:gd name="connsiteY2" fmla="*/ 1421524 h 1458310"/>
              <a:gd name="connsiteX3" fmla="*/ 1095703 w 1458310"/>
              <a:gd name="connsiteY3" fmla="*/ 1137745 h 1458310"/>
              <a:gd name="connsiteX4" fmla="*/ 1426779 w 1458310"/>
              <a:gd name="connsiteY4" fmla="*/ 507124 h 1458310"/>
              <a:gd name="connsiteX5" fmla="*/ 1458310 w 1458310"/>
              <a:gd name="connsiteY5" fmla="*/ 112986 h 1458310"/>
              <a:gd name="connsiteX6" fmla="*/ 701566 w 1458310"/>
              <a:gd name="connsiteY6" fmla="*/ 144517 h 1458310"/>
              <a:gd name="connsiteX7" fmla="*/ 102476 w 1458310"/>
              <a:gd name="connsiteY7" fmla="*/ 128752 h 1458310"/>
              <a:gd name="connsiteX0" fmla="*/ 102476 w 1579179"/>
              <a:gd name="connsiteY0" fmla="*/ 128752 h 1458310"/>
              <a:gd name="connsiteX1" fmla="*/ 86710 w 1579179"/>
              <a:gd name="connsiteY1" fmla="*/ 917028 h 1458310"/>
              <a:gd name="connsiteX2" fmla="*/ 528145 w 1579179"/>
              <a:gd name="connsiteY2" fmla="*/ 1421524 h 1458310"/>
              <a:gd name="connsiteX3" fmla="*/ 1095703 w 1579179"/>
              <a:gd name="connsiteY3" fmla="*/ 1137745 h 1458310"/>
              <a:gd name="connsiteX4" fmla="*/ 1426779 w 1579179"/>
              <a:gd name="connsiteY4" fmla="*/ 507124 h 1458310"/>
              <a:gd name="connsiteX5" fmla="*/ 1458310 w 1579179"/>
              <a:gd name="connsiteY5" fmla="*/ 112986 h 1458310"/>
              <a:gd name="connsiteX6" fmla="*/ 701566 w 1579179"/>
              <a:gd name="connsiteY6" fmla="*/ 144517 h 1458310"/>
              <a:gd name="connsiteX7" fmla="*/ 102476 w 1579179"/>
              <a:gd name="connsiteY7" fmla="*/ 128752 h 1458310"/>
              <a:gd name="connsiteX0" fmla="*/ 102476 w 1579179"/>
              <a:gd name="connsiteY0" fmla="*/ 128752 h 1458310"/>
              <a:gd name="connsiteX1" fmla="*/ 86710 w 1579179"/>
              <a:gd name="connsiteY1" fmla="*/ 917028 h 1458310"/>
              <a:gd name="connsiteX2" fmla="*/ 528145 w 1579179"/>
              <a:gd name="connsiteY2" fmla="*/ 1421524 h 1458310"/>
              <a:gd name="connsiteX3" fmla="*/ 1095703 w 1579179"/>
              <a:gd name="connsiteY3" fmla="*/ 1137745 h 1458310"/>
              <a:gd name="connsiteX4" fmla="*/ 1426779 w 1579179"/>
              <a:gd name="connsiteY4" fmla="*/ 507124 h 1458310"/>
              <a:gd name="connsiteX5" fmla="*/ 1458310 w 1579179"/>
              <a:gd name="connsiteY5" fmla="*/ 112986 h 1458310"/>
              <a:gd name="connsiteX6" fmla="*/ 701566 w 1579179"/>
              <a:gd name="connsiteY6" fmla="*/ 144517 h 1458310"/>
              <a:gd name="connsiteX7" fmla="*/ 102476 w 1579179"/>
              <a:gd name="connsiteY7" fmla="*/ 128752 h 1458310"/>
              <a:gd name="connsiteX0" fmla="*/ 102476 w 1579179"/>
              <a:gd name="connsiteY0" fmla="*/ 128752 h 1458310"/>
              <a:gd name="connsiteX1" fmla="*/ 86710 w 1579179"/>
              <a:gd name="connsiteY1" fmla="*/ 917028 h 1458310"/>
              <a:gd name="connsiteX2" fmla="*/ 528145 w 1579179"/>
              <a:gd name="connsiteY2" fmla="*/ 1421524 h 1458310"/>
              <a:gd name="connsiteX3" fmla="*/ 1095703 w 1579179"/>
              <a:gd name="connsiteY3" fmla="*/ 1137745 h 1458310"/>
              <a:gd name="connsiteX4" fmla="*/ 1426779 w 1579179"/>
              <a:gd name="connsiteY4" fmla="*/ 507124 h 1458310"/>
              <a:gd name="connsiteX5" fmla="*/ 1458310 w 1579179"/>
              <a:gd name="connsiteY5" fmla="*/ 112986 h 1458310"/>
              <a:gd name="connsiteX6" fmla="*/ 701566 w 1579179"/>
              <a:gd name="connsiteY6" fmla="*/ 144517 h 1458310"/>
              <a:gd name="connsiteX7" fmla="*/ 102476 w 1579179"/>
              <a:gd name="connsiteY7" fmla="*/ 128752 h 1458310"/>
              <a:gd name="connsiteX0" fmla="*/ 95933 w 1579178"/>
              <a:gd name="connsiteY0" fmla="*/ 142383 h 1471941"/>
              <a:gd name="connsiteX1" fmla="*/ 80167 w 1579178"/>
              <a:gd name="connsiteY1" fmla="*/ 930659 h 1471941"/>
              <a:gd name="connsiteX2" fmla="*/ 521602 w 1579178"/>
              <a:gd name="connsiteY2" fmla="*/ 1435155 h 1471941"/>
              <a:gd name="connsiteX3" fmla="*/ 1089160 w 1579178"/>
              <a:gd name="connsiteY3" fmla="*/ 1151376 h 1471941"/>
              <a:gd name="connsiteX4" fmla="*/ 1420236 w 1579178"/>
              <a:gd name="connsiteY4" fmla="*/ 520755 h 1471941"/>
              <a:gd name="connsiteX5" fmla="*/ 1451767 w 1579178"/>
              <a:gd name="connsiteY5" fmla="*/ 126617 h 1471941"/>
              <a:gd name="connsiteX6" fmla="*/ 655768 w 1579178"/>
              <a:gd name="connsiteY6" fmla="*/ 76361 h 1471941"/>
              <a:gd name="connsiteX7" fmla="*/ 95933 w 1579178"/>
              <a:gd name="connsiteY7" fmla="*/ 142383 h 1471941"/>
              <a:gd name="connsiteX0" fmla="*/ 95933 w 1579178"/>
              <a:gd name="connsiteY0" fmla="*/ 142383 h 1501872"/>
              <a:gd name="connsiteX1" fmla="*/ 80167 w 1579178"/>
              <a:gd name="connsiteY1" fmla="*/ 930659 h 1501872"/>
              <a:gd name="connsiteX2" fmla="*/ 521602 w 1579178"/>
              <a:gd name="connsiteY2" fmla="*/ 1435155 h 1501872"/>
              <a:gd name="connsiteX3" fmla="*/ 1114290 w 1579178"/>
              <a:gd name="connsiteY3" fmla="*/ 1330961 h 1501872"/>
              <a:gd name="connsiteX4" fmla="*/ 1420236 w 1579178"/>
              <a:gd name="connsiteY4" fmla="*/ 520755 h 1501872"/>
              <a:gd name="connsiteX5" fmla="*/ 1451767 w 1579178"/>
              <a:gd name="connsiteY5" fmla="*/ 126617 h 1501872"/>
              <a:gd name="connsiteX6" fmla="*/ 655768 w 1579178"/>
              <a:gd name="connsiteY6" fmla="*/ 76361 h 1501872"/>
              <a:gd name="connsiteX7" fmla="*/ 95933 w 1579178"/>
              <a:gd name="connsiteY7" fmla="*/ 142383 h 1501872"/>
              <a:gd name="connsiteX0" fmla="*/ 95933 w 1570643"/>
              <a:gd name="connsiteY0" fmla="*/ 142383 h 1501872"/>
              <a:gd name="connsiteX1" fmla="*/ 80167 w 1570643"/>
              <a:gd name="connsiteY1" fmla="*/ 930659 h 1501872"/>
              <a:gd name="connsiteX2" fmla="*/ 521602 w 1570643"/>
              <a:gd name="connsiteY2" fmla="*/ 1435155 h 1501872"/>
              <a:gd name="connsiteX3" fmla="*/ 1114290 w 1570643"/>
              <a:gd name="connsiteY3" fmla="*/ 1330961 h 1501872"/>
              <a:gd name="connsiteX4" fmla="*/ 1369025 w 1570643"/>
              <a:gd name="connsiteY4" fmla="*/ 829121 h 1501872"/>
              <a:gd name="connsiteX5" fmla="*/ 1451767 w 1570643"/>
              <a:gd name="connsiteY5" fmla="*/ 126617 h 1501872"/>
              <a:gd name="connsiteX6" fmla="*/ 655768 w 1570643"/>
              <a:gd name="connsiteY6" fmla="*/ 76361 h 1501872"/>
              <a:gd name="connsiteX7" fmla="*/ 95933 w 1570643"/>
              <a:gd name="connsiteY7" fmla="*/ 142383 h 1501872"/>
              <a:gd name="connsiteX0" fmla="*/ 95933 w 1571224"/>
              <a:gd name="connsiteY0" fmla="*/ 232029 h 1500715"/>
              <a:gd name="connsiteX1" fmla="*/ 80748 w 1571224"/>
              <a:gd name="connsiteY1" fmla="*/ 929502 h 1500715"/>
              <a:gd name="connsiteX2" fmla="*/ 522183 w 1571224"/>
              <a:gd name="connsiteY2" fmla="*/ 1433998 h 1500715"/>
              <a:gd name="connsiteX3" fmla="*/ 1114871 w 1571224"/>
              <a:gd name="connsiteY3" fmla="*/ 1329804 h 1500715"/>
              <a:gd name="connsiteX4" fmla="*/ 1369606 w 1571224"/>
              <a:gd name="connsiteY4" fmla="*/ 827964 h 1500715"/>
              <a:gd name="connsiteX5" fmla="*/ 1452348 w 1571224"/>
              <a:gd name="connsiteY5" fmla="*/ 125460 h 1500715"/>
              <a:gd name="connsiteX6" fmla="*/ 656349 w 1571224"/>
              <a:gd name="connsiteY6" fmla="*/ 75204 h 1500715"/>
              <a:gd name="connsiteX7" fmla="*/ 95933 w 1571224"/>
              <a:gd name="connsiteY7" fmla="*/ 232029 h 1500715"/>
              <a:gd name="connsiteX0" fmla="*/ 95933 w 1622171"/>
              <a:gd name="connsiteY0" fmla="*/ 200664 h 1500715"/>
              <a:gd name="connsiteX1" fmla="*/ 131695 w 1622171"/>
              <a:gd name="connsiteY1" fmla="*/ 929502 h 1500715"/>
              <a:gd name="connsiteX2" fmla="*/ 573130 w 1622171"/>
              <a:gd name="connsiteY2" fmla="*/ 1433998 h 1500715"/>
              <a:gd name="connsiteX3" fmla="*/ 1165818 w 1622171"/>
              <a:gd name="connsiteY3" fmla="*/ 1329804 h 1500715"/>
              <a:gd name="connsiteX4" fmla="*/ 1420553 w 1622171"/>
              <a:gd name="connsiteY4" fmla="*/ 827964 h 1500715"/>
              <a:gd name="connsiteX5" fmla="*/ 1503295 w 1622171"/>
              <a:gd name="connsiteY5" fmla="*/ 125460 h 1500715"/>
              <a:gd name="connsiteX6" fmla="*/ 707296 w 1622171"/>
              <a:gd name="connsiteY6" fmla="*/ 75204 h 1500715"/>
              <a:gd name="connsiteX7" fmla="*/ 95933 w 1622171"/>
              <a:gd name="connsiteY7" fmla="*/ 200664 h 1500715"/>
              <a:gd name="connsiteX0" fmla="*/ 95933 w 1539429"/>
              <a:gd name="connsiteY0" fmla="*/ 142383 h 1442434"/>
              <a:gd name="connsiteX1" fmla="*/ 131695 w 1539429"/>
              <a:gd name="connsiteY1" fmla="*/ 871221 h 1442434"/>
              <a:gd name="connsiteX2" fmla="*/ 573130 w 1539429"/>
              <a:gd name="connsiteY2" fmla="*/ 1375717 h 1442434"/>
              <a:gd name="connsiteX3" fmla="*/ 1165818 w 1539429"/>
              <a:gd name="connsiteY3" fmla="*/ 1271523 h 1442434"/>
              <a:gd name="connsiteX4" fmla="*/ 1420553 w 1539429"/>
              <a:gd name="connsiteY4" fmla="*/ 769683 h 1442434"/>
              <a:gd name="connsiteX5" fmla="*/ 1420553 w 1539429"/>
              <a:gd name="connsiteY5" fmla="*/ 142383 h 1442434"/>
              <a:gd name="connsiteX6" fmla="*/ 707296 w 1539429"/>
              <a:gd name="connsiteY6" fmla="*/ 16923 h 1442434"/>
              <a:gd name="connsiteX7" fmla="*/ 95933 w 1539429"/>
              <a:gd name="connsiteY7" fmla="*/ 142383 h 1442434"/>
              <a:gd name="connsiteX0" fmla="*/ 95933 w 1539429"/>
              <a:gd name="connsiteY0" fmla="*/ 142383 h 1391542"/>
              <a:gd name="connsiteX1" fmla="*/ 131695 w 1539429"/>
              <a:gd name="connsiteY1" fmla="*/ 871221 h 1391542"/>
              <a:gd name="connsiteX2" fmla="*/ 293791 w 1539429"/>
              <a:gd name="connsiteY2" fmla="*/ 1176572 h 1391542"/>
              <a:gd name="connsiteX3" fmla="*/ 573130 w 1539429"/>
              <a:gd name="connsiteY3" fmla="*/ 1375717 h 1391542"/>
              <a:gd name="connsiteX4" fmla="*/ 1165818 w 1539429"/>
              <a:gd name="connsiteY4" fmla="*/ 1271523 h 1391542"/>
              <a:gd name="connsiteX5" fmla="*/ 1420553 w 1539429"/>
              <a:gd name="connsiteY5" fmla="*/ 769683 h 1391542"/>
              <a:gd name="connsiteX6" fmla="*/ 1420553 w 1539429"/>
              <a:gd name="connsiteY6" fmla="*/ 142383 h 1391542"/>
              <a:gd name="connsiteX7" fmla="*/ 707296 w 1539429"/>
              <a:gd name="connsiteY7" fmla="*/ 16923 h 1391542"/>
              <a:gd name="connsiteX8" fmla="*/ 95933 w 1539429"/>
              <a:gd name="connsiteY8" fmla="*/ 142383 h 1391542"/>
              <a:gd name="connsiteX0" fmla="*/ 95933 w 1539429"/>
              <a:gd name="connsiteY0" fmla="*/ 142383 h 1408407"/>
              <a:gd name="connsiteX1" fmla="*/ 131695 w 1539429"/>
              <a:gd name="connsiteY1" fmla="*/ 871221 h 1408407"/>
              <a:gd name="connsiteX2" fmla="*/ 293791 w 1539429"/>
              <a:gd name="connsiteY2" fmla="*/ 1176572 h 1408407"/>
              <a:gd name="connsiteX3" fmla="*/ 573130 w 1539429"/>
              <a:gd name="connsiteY3" fmla="*/ 1375717 h 1408407"/>
              <a:gd name="connsiteX4" fmla="*/ 899670 w 1539429"/>
              <a:gd name="connsiteY4" fmla="*/ 1372715 h 1408407"/>
              <a:gd name="connsiteX5" fmla="*/ 1165818 w 1539429"/>
              <a:gd name="connsiteY5" fmla="*/ 1271523 h 1408407"/>
              <a:gd name="connsiteX6" fmla="*/ 1420553 w 1539429"/>
              <a:gd name="connsiteY6" fmla="*/ 769683 h 1408407"/>
              <a:gd name="connsiteX7" fmla="*/ 1420553 w 1539429"/>
              <a:gd name="connsiteY7" fmla="*/ 142383 h 1408407"/>
              <a:gd name="connsiteX8" fmla="*/ 707296 w 1539429"/>
              <a:gd name="connsiteY8" fmla="*/ 16923 h 1408407"/>
              <a:gd name="connsiteX9" fmla="*/ 95933 w 1539429"/>
              <a:gd name="connsiteY9" fmla="*/ 142383 h 1408407"/>
              <a:gd name="connsiteX0" fmla="*/ 95933 w 1539429"/>
              <a:gd name="connsiteY0" fmla="*/ 142383 h 1408407"/>
              <a:gd name="connsiteX1" fmla="*/ 131695 w 1539429"/>
              <a:gd name="connsiteY1" fmla="*/ 871221 h 1408407"/>
              <a:gd name="connsiteX2" fmla="*/ 293791 w 1539429"/>
              <a:gd name="connsiteY2" fmla="*/ 1176572 h 1408407"/>
              <a:gd name="connsiteX3" fmla="*/ 573130 w 1539429"/>
              <a:gd name="connsiteY3" fmla="*/ 1375717 h 1408407"/>
              <a:gd name="connsiteX4" fmla="*/ 899670 w 1539429"/>
              <a:gd name="connsiteY4" fmla="*/ 1372715 h 1408407"/>
              <a:gd name="connsiteX5" fmla="*/ 1165818 w 1539429"/>
              <a:gd name="connsiteY5" fmla="*/ 1271523 h 1408407"/>
              <a:gd name="connsiteX6" fmla="*/ 1420553 w 1539429"/>
              <a:gd name="connsiteY6" fmla="*/ 769683 h 1408407"/>
              <a:gd name="connsiteX7" fmla="*/ 1420553 w 1539429"/>
              <a:gd name="connsiteY7" fmla="*/ 142383 h 1408407"/>
              <a:gd name="connsiteX8" fmla="*/ 707296 w 1539429"/>
              <a:gd name="connsiteY8" fmla="*/ 16923 h 1408407"/>
              <a:gd name="connsiteX9" fmla="*/ 95933 w 1539429"/>
              <a:gd name="connsiteY9" fmla="*/ 142383 h 1408407"/>
              <a:gd name="connsiteX0" fmla="*/ 95933 w 1539429"/>
              <a:gd name="connsiteY0" fmla="*/ 142383 h 1418102"/>
              <a:gd name="connsiteX1" fmla="*/ 131695 w 1539429"/>
              <a:gd name="connsiteY1" fmla="*/ 871221 h 1418102"/>
              <a:gd name="connsiteX2" fmla="*/ 293791 w 1539429"/>
              <a:gd name="connsiteY2" fmla="*/ 1176572 h 1418102"/>
              <a:gd name="connsiteX3" fmla="*/ 573130 w 1539429"/>
              <a:gd name="connsiteY3" fmla="*/ 1375717 h 1418102"/>
              <a:gd name="connsiteX4" fmla="*/ 899670 w 1539429"/>
              <a:gd name="connsiteY4" fmla="*/ 1400736 h 1418102"/>
              <a:gd name="connsiteX5" fmla="*/ 1165818 w 1539429"/>
              <a:gd name="connsiteY5" fmla="*/ 1271523 h 1418102"/>
              <a:gd name="connsiteX6" fmla="*/ 1420553 w 1539429"/>
              <a:gd name="connsiteY6" fmla="*/ 769683 h 1418102"/>
              <a:gd name="connsiteX7" fmla="*/ 1420553 w 1539429"/>
              <a:gd name="connsiteY7" fmla="*/ 142383 h 1418102"/>
              <a:gd name="connsiteX8" fmla="*/ 707296 w 1539429"/>
              <a:gd name="connsiteY8" fmla="*/ 16923 h 1418102"/>
              <a:gd name="connsiteX9" fmla="*/ 95933 w 1539429"/>
              <a:gd name="connsiteY9" fmla="*/ 142383 h 1418102"/>
              <a:gd name="connsiteX0" fmla="*/ 95933 w 1539429"/>
              <a:gd name="connsiteY0" fmla="*/ 142383 h 1433927"/>
              <a:gd name="connsiteX1" fmla="*/ 131695 w 1539429"/>
              <a:gd name="connsiteY1" fmla="*/ 871221 h 1433927"/>
              <a:gd name="connsiteX2" fmla="*/ 293791 w 1539429"/>
              <a:gd name="connsiteY2" fmla="*/ 1176572 h 1433927"/>
              <a:gd name="connsiteX3" fmla="*/ 573130 w 1539429"/>
              <a:gd name="connsiteY3" fmla="*/ 1375717 h 1433927"/>
              <a:gd name="connsiteX4" fmla="*/ 899670 w 1539429"/>
              <a:gd name="connsiteY4" fmla="*/ 1400736 h 1433927"/>
              <a:gd name="connsiteX5" fmla="*/ 1253099 w 1539429"/>
              <a:gd name="connsiteY5" fmla="*/ 1176571 h 1433927"/>
              <a:gd name="connsiteX6" fmla="*/ 1420553 w 1539429"/>
              <a:gd name="connsiteY6" fmla="*/ 769683 h 1433927"/>
              <a:gd name="connsiteX7" fmla="*/ 1420553 w 1539429"/>
              <a:gd name="connsiteY7" fmla="*/ 142383 h 1433927"/>
              <a:gd name="connsiteX8" fmla="*/ 707296 w 1539429"/>
              <a:gd name="connsiteY8" fmla="*/ 16923 h 1433927"/>
              <a:gd name="connsiteX9" fmla="*/ 95933 w 1539429"/>
              <a:gd name="connsiteY9" fmla="*/ 142383 h 1433927"/>
              <a:gd name="connsiteX0" fmla="*/ 95933 w 1539429"/>
              <a:gd name="connsiteY0" fmla="*/ 142383 h 1408407"/>
              <a:gd name="connsiteX1" fmla="*/ 131695 w 1539429"/>
              <a:gd name="connsiteY1" fmla="*/ 871221 h 1408407"/>
              <a:gd name="connsiteX2" fmla="*/ 293791 w 1539429"/>
              <a:gd name="connsiteY2" fmla="*/ 1176572 h 1408407"/>
              <a:gd name="connsiteX3" fmla="*/ 573130 w 1539429"/>
              <a:gd name="connsiteY3" fmla="*/ 1375717 h 1408407"/>
              <a:gd name="connsiteX4" fmla="*/ 1000650 w 1539429"/>
              <a:gd name="connsiteY4" fmla="*/ 1372715 h 1408407"/>
              <a:gd name="connsiteX5" fmla="*/ 1253099 w 1539429"/>
              <a:gd name="connsiteY5" fmla="*/ 1176571 h 1408407"/>
              <a:gd name="connsiteX6" fmla="*/ 1420553 w 1539429"/>
              <a:gd name="connsiteY6" fmla="*/ 769683 h 1408407"/>
              <a:gd name="connsiteX7" fmla="*/ 1420553 w 1539429"/>
              <a:gd name="connsiteY7" fmla="*/ 142383 h 1408407"/>
              <a:gd name="connsiteX8" fmla="*/ 707296 w 1539429"/>
              <a:gd name="connsiteY8" fmla="*/ 16923 h 1408407"/>
              <a:gd name="connsiteX9" fmla="*/ 95933 w 1539429"/>
              <a:gd name="connsiteY9" fmla="*/ 142383 h 1408407"/>
              <a:gd name="connsiteX0" fmla="*/ 95933 w 1543530"/>
              <a:gd name="connsiteY0" fmla="*/ 155152 h 1395726"/>
              <a:gd name="connsiteX1" fmla="*/ 135796 w 1543530"/>
              <a:gd name="connsiteY1" fmla="*/ 858540 h 1395726"/>
              <a:gd name="connsiteX2" fmla="*/ 297892 w 1543530"/>
              <a:gd name="connsiteY2" fmla="*/ 1163891 h 1395726"/>
              <a:gd name="connsiteX3" fmla="*/ 577231 w 1543530"/>
              <a:gd name="connsiteY3" fmla="*/ 1363036 h 1395726"/>
              <a:gd name="connsiteX4" fmla="*/ 1004751 w 1543530"/>
              <a:gd name="connsiteY4" fmla="*/ 1360034 h 1395726"/>
              <a:gd name="connsiteX5" fmla="*/ 1257200 w 1543530"/>
              <a:gd name="connsiteY5" fmla="*/ 1163890 h 1395726"/>
              <a:gd name="connsiteX6" fmla="*/ 1424654 w 1543530"/>
              <a:gd name="connsiteY6" fmla="*/ 757002 h 1395726"/>
              <a:gd name="connsiteX7" fmla="*/ 1424654 w 1543530"/>
              <a:gd name="connsiteY7" fmla="*/ 129702 h 1395726"/>
              <a:gd name="connsiteX8" fmla="*/ 711397 w 1543530"/>
              <a:gd name="connsiteY8" fmla="*/ 4242 h 1395726"/>
              <a:gd name="connsiteX9" fmla="*/ 95933 w 1543530"/>
              <a:gd name="connsiteY9" fmla="*/ 155152 h 1395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43530" h="1395726">
                <a:moveTo>
                  <a:pt x="95933" y="155152"/>
                </a:moveTo>
                <a:cubicBezTo>
                  <a:pt x="0" y="297535"/>
                  <a:pt x="56263" y="652984"/>
                  <a:pt x="135796" y="858540"/>
                </a:cubicBezTo>
                <a:cubicBezTo>
                  <a:pt x="171536" y="1027472"/>
                  <a:pt x="224320" y="1079808"/>
                  <a:pt x="297892" y="1163891"/>
                </a:cubicBezTo>
                <a:cubicBezTo>
                  <a:pt x="371464" y="1247974"/>
                  <a:pt x="459421" y="1330346"/>
                  <a:pt x="577231" y="1363036"/>
                </a:cubicBezTo>
                <a:cubicBezTo>
                  <a:pt x="695041" y="1395726"/>
                  <a:pt x="891423" y="1393225"/>
                  <a:pt x="1004751" y="1360034"/>
                </a:cubicBezTo>
                <a:cubicBezTo>
                  <a:pt x="1118079" y="1326843"/>
                  <a:pt x="1187216" y="1264395"/>
                  <a:pt x="1257200" y="1163890"/>
                </a:cubicBezTo>
                <a:cubicBezTo>
                  <a:pt x="1327184" y="1063385"/>
                  <a:pt x="1396745" y="929367"/>
                  <a:pt x="1424654" y="757002"/>
                </a:cubicBezTo>
                <a:cubicBezTo>
                  <a:pt x="1452563" y="584637"/>
                  <a:pt x="1543530" y="255162"/>
                  <a:pt x="1424654" y="129702"/>
                </a:cubicBezTo>
                <a:cubicBezTo>
                  <a:pt x="1305778" y="4242"/>
                  <a:pt x="932850" y="0"/>
                  <a:pt x="711397" y="4242"/>
                </a:cubicBezTo>
                <a:cubicBezTo>
                  <a:pt x="489944" y="8484"/>
                  <a:pt x="191866" y="12769"/>
                  <a:pt x="95933" y="155152"/>
                </a:cubicBezTo>
                <a:close/>
              </a:path>
            </a:pathLst>
          </a:custGeom>
          <a:solidFill>
            <a:srgbClr val="C0C0C0">
              <a:alpha val="49804"/>
            </a:srgbClr>
          </a:solidFill>
          <a:ln w="38100" cap="flat" cmpd="sng" algn="ctr">
            <a:solidFill>
              <a:srgbClr val="000000"/>
            </a:solidFill>
            <a:prstDash val="solid"/>
            <a:round/>
            <a:headEnd type="none" w="med" len="med"/>
            <a:tailEnd type="none" w="med" len="med"/>
          </a:ln>
          <a:effectLst/>
        </p:spPr>
        <p:txBody>
          <a:bodyPr wrap="none" lIns="90000" tIns="46800" rIns="90000" bIns="46800" anchor="ctr">
            <a:spAutoFit/>
          </a:bodyPr>
          <a:lstStyle/>
          <a:p>
            <a:pPr>
              <a:defRPr/>
            </a:pPr>
            <a:endParaRPr lang="fr-CA"/>
          </a:p>
        </p:txBody>
      </p:sp>
      <p:sp>
        <p:nvSpPr>
          <p:cNvPr id="12" name="ZoneTexte 11"/>
          <p:cNvSpPr txBox="1"/>
          <p:nvPr>
            <p:custDataLst>
              <p:tags r:id="rId8"/>
            </p:custDataLst>
          </p:nvPr>
        </p:nvSpPr>
        <p:spPr>
          <a:xfrm>
            <a:off x="2555875" y="2131591"/>
            <a:ext cx="1295400" cy="400050"/>
          </a:xfrm>
          <a:prstGeom prst="rect">
            <a:avLst/>
          </a:prstGeom>
          <a:solidFill>
            <a:srgbClr val="FFFFFF">
              <a:alpha val="50196"/>
            </a:srgbClr>
          </a:solidFill>
          <a:ln w="38100">
            <a:solidFill>
              <a:schemeClr val="accent5">
                <a:lumMod val="10000"/>
              </a:schemeClr>
            </a:solidFill>
          </a:ln>
        </p:spPr>
        <p:txBody>
          <a:bodyPr>
            <a:spAutoFit/>
          </a:bodyPr>
          <a:lstStyle/>
          <a:p>
            <a:pPr>
              <a:defRPr/>
            </a:pPr>
            <a:r>
              <a:rPr lang="fr-CA" sz="2000" b="1" dirty="0">
                <a:solidFill>
                  <a:srgbClr val="000000"/>
                </a:solidFill>
              </a:rPr>
              <a:t>Péritoine</a:t>
            </a:r>
          </a:p>
        </p:txBody>
      </p:sp>
      <p:sp>
        <p:nvSpPr>
          <p:cNvPr id="22" name="Rectangle 21"/>
          <p:cNvSpPr/>
          <p:nvPr>
            <p:custDataLst>
              <p:tags r:id="rId9"/>
            </p:custDataLst>
          </p:nvPr>
        </p:nvSpPr>
        <p:spPr>
          <a:xfrm>
            <a:off x="618312" y="298556"/>
            <a:ext cx="2335896" cy="646331"/>
          </a:xfrm>
          <a:prstGeom prst="rect">
            <a:avLst/>
          </a:prstGeom>
        </p:spPr>
        <p:txBody>
          <a:bodyPr wrap="none">
            <a:spAutoFit/>
          </a:bodyPr>
          <a:lstStyle/>
          <a:p>
            <a:pPr>
              <a:lnSpc>
                <a:spcPct val="90000"/>
              </a:lnSpc>
              <a:defRPr/>
            </a:pPr>
            <a:r>
              <a:rPr lang="fr-CA" sz="4000" b="1" cap="small" dirty="0" smtClean="0">
                <a:solidFill>
                  <a:schemeClr val="accent6"/>
                </a:solidFill>
                <a:latin typeface="Verdana" panose="020B0604030504040204" pitchFamily="34" charset="0"/>
                <a:ea typeface="Verdana" panose="020B0604030504040204" pitchFamily="34" charset="0"/>
                <a:cs typeface="Verdana" panose="020B0604030504040204" pitchFamily="34" charset="0"/>
              </a:rPr>
              <a:t>Séreuse</a:t>
            </a:r>
            <a:endParaRPr lang="fr-CA" sz="4000" b="1" cap="small" dirty="0">
              <a:solidFill>
                <a:schemeClr val="accent6"/>
              </a:solidFill>
              <a:latin typeface="Verdana" panose="020B0604030504040204" pitchFamily="34" charset="0"/>
              <a:ea typeface="Verdana" panose="020B0604030504040204" pitchFamily="34" charset="0"/>
              <a:cs typeface="Verdana" panose="020B060403050404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par>
                                <p:cTn id="10" presetID="53" presetClass="entr" presetSubtype="0"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animEffect transition="in" filter="fade">
                                      <p:cBhvr>
                                        <p:cTn id="14" dur="500"/>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1000"/>
                                        <p:tgtEl>
                                          <p:spTgt spid="14"/>
                                        </p:tgtEl>
                                      </p:cBhvr>
                                    </p:animEffect>
                                  </p:childTnLst>
                                </p:cTn>
                              </p:par>
                              <p:par>
                                <p:cTn id="20" presetID="9" presetClass="exit" presetSubtype="0" fill="hold" nodeType="withEffect">
                                  <p:stCondLst>
                                    <p:cond delay="0"/>
                                  </p:stCondLst>
                                  <p:childTnLst>
                                    <p:animEffect transition="out" filter="dissolve">
                                      <p:cBhvr>
                                        <p:cTn id="21" dur="500"/>
                                        <p:tgtEl>
                                          <p:spTgt spid="11"/>
                                        </p:tgtEl>
                                      </p:cBhvr>
                                    </p:animEffect>
                                    <p:set>
                                      <p:cBhvr>
                                        <p:cTn id="22" dur="1" fill="hold">
                                          <p:stCondLst>
                                            <p:cond delay="499"/>
                                          </p:stCondLst>
                                        </p:cTn>
                                        <p:tgtEl>
                                          <p:spTgt spid="11"/>
                                        </p:tgtEl>
                                        <p:attrNameLst>
                                          <p:attrName>style.visibility</p:attrName>
                                        </p:attrNameLst>
                                      </p:cBhvr>
                                      <p:to>
                                        <p:strVal val="hidden"/>
                                      </p:to>
                                    </p:set>
                                  </p:childTnLst>
                                </p:cTn>
                              </p:par>
                              <p:par>
                                <p:cTn id="23" presetID="53" presetClass="entr" presetSubtype="0" fill="hold" nodeType="with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Effect transition="in" filter="fade">
                                      <p:cBhvr>
                                        <p:cTn id="27" dur="1000"/>
                                        <p:tgtEl>
                                          <p:spTgt spid="8"/>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1000"/>
                                        <p:tgtEl>
                                          <p:spTgt spid="13"/>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28675"/>
                                        </p:tgtEl>
                                        <p:attrNameLst>
                                          <p:attrName>style.visibility</p:attrName>
                                        </p:attrNameLst>
                                      </p:cBhvr>
                                      <p:to>
                                        <p:strVal val="visible"/>
                                      </p:to>
                                    </p:set>
                                    <p:animEffect transition="in" filter="fade">
                                      <p:cBhvr>
                                        <p:cTn id="35" dur="1000"/>
                                        <p:tgtEl>
                                          <p:spTgt spid="286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2" grpId="0" animBg="1"/>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Titre 4"/>
          <p:cNvSpPr txBox="1">
            <a:spLocks/>
          </p:cNvSpPr>
          <p:nvPr>
            <p:custDataLst>
              <p:tags r:id="rId1"/>
            </p:custDataLst>
          </p:nvPr>
        </p:nvSpPr>
        <p:spPr>
          <a:xfrm>
            <a:off x="93464" y="67762"/>
            <a:ext cx="6477000" cy="2213714"/>
          </a:xfrm>
          <a:prstGeom prst="rect">
            <a:avLst/>
          </a:prstGeom>
        </p:spPr>
        <p:txBody>
          <a:bodyPr vert="horz" anchor="b">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CA" sz="4400" b="1" i="0" u="none" strike="noStrike" kern="1200" cap="small" spc="0" normalizeH="0" noProof="0" dirty="0" smtClean="0">
                <a:ln>
                  <a:noFill/>
                </a:ln>
                <a:solidFill>
                  <a:schemeClr val="tx1"/>
                </a:solidFill>
                <a:effectLst>
                  <a:outerShdw blurRad="38100" dist="38100" dir="2700000" algn="tl">
                    <a:srgbClr val="000000">
                      <a:alpha val="43137"/>
                    </a:srgbClr>
                  </a:outerShdw>
                </a:effectLst>
                <a:uLnTx/>
                <a:uFillTx/>
                <a:latin typeface="Verdana" panose="020B0604030504040204" pitchFamily="34" charset="0"/>
                <a:ea typeface="Verdana" panose="020B0604030504040204" pitchFamily="34" charset="0"/>
                <a:cs typeface="Verdana" panose="020B0604030504040204" pitchFamily="34" charset="0"/>
              </a:rPr>
              <a:t>Les principales structures du tube digestif</a:t>
            </a:r>
            <a:endParaRPr kumimoji="0" lang="fr-CA" sz="4400" b="1" i="0" u="none" strike="noStrike" kern="1200" cap="small" spc="0" normalizeH="0" noProof="0" dirty="0">
              <a:ln>
                <a:noFill/>
              </a:ln>
              <a:solidFill>
                <a:schemeClr val="tx1"/>
              </a:solidFill>
              <a:effectLst>
                <a:outerShdw blurRad="38100" dist="38100" dir="2700000" algn="tl">
                  <a:srgbClr val="000000">
                    <a:alpha val="43137"/>
                  </a:srgbClr>
                </a:outerShdw>
              </a:effectLst>
              <a:uLnTx/>
              <a:uFillTx/>
              <a:latin typeface="Verdana" panose="020B0604030504040204" pitchFamily="34" charset="0"/>
              <a:ea typeface="Verdana" panose="020B0604030504040204" pitchFamily="34" charset="0"/>
              <a:cs typeface="Verdana" panose="020B0604030504040204" pitchFamily="34" charset="0"/>
            </a:endParaRPr>
          </a:p>
        </p:txBody>
      </p:sp>
      <p:pic>
        <p:nvPicPr>
          <p:cNvPr id="7" name="Image 6" descr="digestive-system-lg.jpg"/>
          <p:cNvPicPr>
            <a:picLocks noChangeAspect="1"/>
          </p:cNvPicPr>
          <p:nvPr>
            <p:custDataLst>
              <p:tags r:id="rId2"/>
            </p:custDataLst>
          </p:nvPr>
        </p:nvPicPr>
        <p:blipFill>
          <a:blip r:embed="rId8" cstate="print"/>
          <a:stretch>
            <a:fillRect/>
          </a:stretch>
        </p:blipFill>
        <p:spPr>
          <a:xfrm>
            <a:off x="6588224" y="44624"/>
            <a:ext cx="2477075" cy="3096344"/>
          </a:xfrm>
          <a:prstGeom prst="rect">
            <a:avLst/>
          </a:prstGeom>
        </p:spPr>
      </p:pic>
      <p:pic>
        <p:nvPicPr>
          <p:cNvPr id="10" name="Image 9" descr="Fotolia_14531958_XS.jpg"/>
          <p:cNvPicPr>
            <a:picLocks noChangeAspect="1"/>
          </p:cNvPicPr>
          <p:nvPr>
            <p:custDataLst>
              <p:tags r:id="rId3"/>
            </p:custDataLst>
          </p:nvPr>
        </p:nvPicPr>
        <p:blipFill>
          <a:blip r:embed="rId9" cstate="print"/>
          <a:stretch>
            <a:fillRect/>
          </a:stretch>
        </p:blipFill>
        <p:spPr>
          <a:xfrm>
            <a:off x="251520" y="4275094"/>
            <a:ext cx="3384376" cy="2538282"/>
          </a:xfrm>
          <a:prstGeom prst="rect">
            <a:avLst/>
          </a:prstGeom>
        </p:spPr>
      </p:pic>
      <p:sp>
        <p:nvSpPr>
          <p:cNvPr id="12" name="Rectangle à coins arrondis 11"/>
          <p:cNvSpPr/>
          <p:nvPr>
            <p:custDataLst>
              <p:tags r:id="rId4"/>
            </p:custDataLst>
          </p:nvPr>
        </p:nvSpPr>
        <p:spPr>
          <a:xfrm>
            <a:off x="1475656" y="2587724"/>
            <a:ext cx="2592288" cy="1584176"/>
          </a:xfrm>
          <a:prstGeom prst="wedgeRoundRectCallout">
            <a:avLst>
              <a:gd name="adj1" fmla="val -42419"/>
              <a:gd name="adj2" fmla="val 98683"/>
              <a:gd name="adj3" fmla="val 16667"/>
            </a:avLst>
          </a:prstGeom>
          <a:ln w="38100">
            <a:solidFill>
              <a:schemeClr val="accent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fr-CA"/>
          </a:p>
        </p:txBody>
      </p:sp>
      <p:sp>
        <p:nvSpPr>
          <p:cNvPr id="8" name="ZoneTexte 7"/>
          <p:cNvSpPr txBox="1"/>
          <p:nvPr>
            <p:custDataLst>
              <p:tags r:id="rId5"/>
            </p:custDataLst>
          </p:nvPr>
        </p:nvSpPr>
        <p:spPr>
          <a:xfrm>
            <a:off x="395536" y="2731740"/>
            <a:ext cx="4680520" cy="1200329"/>
          </a:xfrm>
          <a:prstGeom prst="rect">
            <a:avLst/>
          </a:prstGeom>
          <a:noFill/>
        </p:spPr>
        <p:txBody>
          <a:bodyPr wrap="square" rtlCol="0">
            <a:spAutoFit/>
          </a:bodyPr>
          <a:lstStyle/>
          <a:p>
            <a:pPr algn="ctr"/>
            <a:r>
              <a:rPr lang="fr-CA" sz="2400" dirty="0" smtClean="0">
                <a:solidFill>
                  <a:schemeClr val="bg1"/>
                </a:solidFill>
                <a:latin typeface="Copperplate Gothic Bold" pitchFamily="34" charset="0"/>
              </a:rPr>
              <a:t>INTÉRIEUR </a:t>
            </a:r>
          </a:p>
          <a:p>
            <a:pPr algn="ctr"/>
            <a:r>
              <a:rPr lang="fr-CA" sz="2400" dirty="0" smtClean="0">
                <a:solidFill>
                  <a:schemeClr val="bg1"/>
                </a:solidFill>
                <a:latin typeface="Copperplate Gothic Bold" pitchFamily="34" charset="0"/>
              </a:rPr>
              <a:t>OU </a:t>
            </a:r>
          </a:p>
          <a:p>
            <a:pPr algn="ctr"/>
            <a:r>
              <a:rPr lang="fr-CA" sz="2400" dirty="0" smtClean="0">
                <a:solidFill>
                  <a:schemeClr val="bg1"/>
                </a:solidFill>
                <a:latin typeface="Copperplate Gothic Bold" pitchFamily="34" charset="0"/>
              </a:rPr>
              <a:t>EXTÉRIEUR ?</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custDataLst>
              <p:tags r:id="rId1"/>
            </p:custDataLst>
          </p:nvPr>
        </p:nvSpPr>
        <p:spPr>
          <a:xfrm>
            <a:off x="179512" y="228600"/>
            <a:ext cx="4248472" cy="3200400"/>
          </a:xfrm>
        </p:spPr>
        <p:txBody>
          <a:bodyPr/>
          <a:lstStyle/>
          <a:p>
            <a:pPr algn="ctr"/>
            <a:r>
              <a:rPr lang="fr-CA" dirty="0" smtClean="0"/>
              <a:t>Le tube digestif est un long tuyau </a:t>
            </a:r>
            <a:endParaRPr lang="fr-CA" dirty="0"/>
          </a:p>
        </p:txBody>
      </p:sp>
      <p:sp>
        <p:nvSpPr>
          <p:cNvPr id="7" name="Espace réservé du numéro de diapositive 6"/>
          <p:cNvSpPr>
            <a:spLocks noGrp="1"/>
          </p:cNvSpPr>
          <p:nvPr>
            <p:ph type="sldNum" sz="quarter" idx="12"/>
          </p:nvPr>
        </p:nvSpPr>
        <p:spPr/>
        <p:txBody>
          <a:bodyPr>
            <a:normAutofit fontScale="62500" lnSpcReduction="20000"/>
          </a:bodyPr>
          <a:lstStyle/>
          <a:p>
            <a:pPr>
              <a:defRPr/>
            </a:pPr>
            <a:fld id="{98E7FDFA-A6D7-46F0-9A03-25FF2A19B302}" type="slidenum">
              <a:rPr lang="en-US" smtClean="0"/>
              <a:pPr>
                <a:defRPr/>
              </a:pPr>
              <a:t>24</a:t>
            </a:fld>
            <a:endParaRPr lang="en-US"/>
          </a:p>
        </p:txBody>
      </p:sp>
      <p:pic>
        <p:nvPicPr>
          <p:cNvPr id="5" name="Image 4" descr="02_Fig_1_2_p_5.jpg"/>
          <p:cNvPicPr>
            <a:picLocks noChangeAspect="1"/>
          </p:cNvPicPr>
          <p:nvPr>
            <p:custDataLst>
              <p:tags r:id="rId2"/>
            </p:custDataLst>
          </p:nvPr>
        </p:nvPicPr>
        <p:blipFill>
          <a:blip r:embed="rId6" cstate="print"/>
          <a:srcRect t="2826" b="11151"/>
          <a:stretch>
            <a:fillRect/>
          </a:stretch>
        </p:blipFill>
        <p:spPr>
          <a:xfrm>
            <a:off x="4355976" y="0"/>
            <a:ext cx="4775362" cy="6858000"/>
          </a:xfrm>
          <a:prstGeom prst="rect">
            <a:avLst/>
          </a:prstGeom>
        </p:spPr>
      </p:pic>
      <p:sp>
        <p:nvSpPr>
          <p:cNvPr id="6" name="ZoneTexte 5"/>
          <p:cNvSpPr txBox="1"/>
          <p:nvPr>
            <p:custDataLst>
              <p:tags r:id="rId3"/>
            </p:custDataLst>
          </p:nvPr>
        </p:nvSpPr>
        <p:spPr>
          <a:xfrm>
            <a:off x="107504" y="3573016"/>
            <a:ext cx="4464496" cy="1200329"/>
          </a:xfrm>
          <a:prstGeom prst="rect">
            <a:avLst/>
          </a:prstGeom>
          <a:noFill/>
        </p:spPr>
        <p:txBody>
          <a:bodyPr wrap="square" rtlCol="0">
            <a:spAutoFit/>
          </a:bodyPr>
          <a:lstStyle/>
          <a:p>
            <a:pPr algn="ctr"/>
            <a:r>
              <a:rPr lang="fr-CA" sz="3600" b="1" cap="small" dirty="0" smtClean="0">
                <a:solidFill>
                  <a:srgbClr val="FF0000"/>
                </a:solidFill>
                <a:latin typeface="Tempus Sans ITC" pitchFamily="82" charset="0"/>
              </a:rPr>
              <a:t>Partie extérieure du corps!!!</a:t>
            </a:r>
            <a:endParaRPr lang="fr-CA" sz="3600" b="1" cap="small" dirty="0">
              <a:solidFill>
                <a:srgbClr val="FF0000"/>
              </a:solidFill>
              <a:latin typeface="Tempus Sans ITC" pitchFamily="82" charset="0"/>
            </a:endParaRPr>
          </a:p>
        </p:txBody>
      </p:sp>
      <p:sp>
        <p:nvSpPr>
          <p:cNvPr id="8" name="Espace réservé du numéro de diapositive 6"/>
          <p:cNvSpPr txBox="1">
            <a:spLocks/>
          </p:cNvSpPr>
          <p:nvPr/>
        </p:nvSpPr>
        <p:spPr>
          <a:xfrm>
            <a:off x="8100392" y="6381328"/>
            <a:ext cx="749424" cy="288032"/>
          </a:xfrm>
          <a:prstGeom prst="rect">
            <a:avLst/>
          </a:prstGeom>
        </p:spPr>
        <p:txBody>
          <a:bodyPr vert="horz"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E8C358CB-F8F6-4F73-BD77-BFE7CF8DC643}" type="slidenum">
              <a:rPr kumimoji="0" lang="en-US" sz="1400" b="1" i="0" u="none" strike="noStrike" kern="1200" cap="none" spc="0" normalizeH="0" baseline="0" noProof="0" smtClean="0">
                <a:ln>
                  <a:noFill/>
                </a:ln>
                <a:effectLst/>
                <a:uLnTx/>
                <a:uFillTx/>
                <a:latin typeface="Verdana" pitchFamily="34" charset="0"/>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24</a:t>
            </a:fld>
            <a:endParaRPr kumimoji="0" lang="en-US" sz="1400" b="1" i="0" u="none" strike="noStrike" kern="1200" cap="none" spc="0" normalizeH="0" baseline="0" noProof="0" dirty="0">
              <a:ln>
                <a:noFill/>
              </a:ln>
              <a:effectLst/>
              <a:uLnTx/>
              <a:uFillTx/>
              <a:latin typeface="Verdana" pitchFamily="34" charset="0"/>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 name="Rectangle 23"/>
          <p:cNvSpPr>
            <a:spLocks noChangeArrowheads="1"/>
          </p:cNvSpPr>
          <p:nvPr>
            <p:custDataLst>
              <p:tags r:id="rId1"/>
            </p:custDataLst>
          </p:nvPr>
        </p:nvSpPr>
        <p:spPr bwMode="auto">
          <a:xfrm>
            <a:off x="179388" y="3482163"/>
            <a:ext cx="863600" cy="371513"/>
          </a:xfrm>
          <a:prstGeom prst="rect">
            <a:avLst/>
          </a:prstGeom>
          <a:solidFill>
            <a:srgbClr val="FFFF66">
              <a:alpha val="74902"/>
            </a:srgbClr>
          </a:solidFill>
          <a:ln w="38100" algn="ctr">
            <a:solidFill>
              <a:srgbClr val="FFFF00"/>
            </a:solidFill>
            <a:miter lim="800000"/>
            <a:headEnd/>
            <a:tailEnd/>
          </a:ln>
          <a:effectLst/>
        </p:spPr>
        <p:txBody>
          <a:bodyPr lIns="90000" tIns="46800" rIns="90000" bIns="46800" anchor="ctr">
            <a:spAutoFit/>
          </a:bodyPr>
          <a:lstStyle/>
          <a:p>
            <a:pPr>
              <a:defRPr/>
            </a:pPr>
            <a:endParaRPr lang="fr-CA">
              <a:latin typeface="Verdana" panose="020B0604030504040204" pitchFamily="34" charset="0"/>
              <a:ea typeface="Verdana" panose="020B0604030504040204" pitchFamily="34" charset="0"/>
              <a:cs typeface="Verdana" panose="020B0604030504040204" pitchFamily="34" charset="0"/>
            </a:endParaRPr>
          </a:p>
        </p:txBody>
      </p:sp>
      <p:sp>
        <p:nvSpPr>
          <p:cNvPr id="30" name="Rectangle 23"/>
          <p:cNvSpPr>
            <a:spLocks noChangeArrowheads="1"/>
          </p:cNvSpPr>
          <p:nvPr>
            <p:custDataLst>
              <p:tags r:id="rId2"/>
            </p:custDataLst>
          </p:nvPr>
        </p:nvSpPr>
        <p:spPr bwMode="auto">
          <a:xfrm>
            <a:off x="179388" y="2028013"/>
            <a:ext cx="720725" cy="371513"/>
          </a:xfrm>
          <a:prstGeom prst="rect">
            <a:avLst/>
          </a:prstGeom>
          <a:solidFill>
            <a:srgbClr val="FFFF66">
              <a:alpha val="74902"/>
            </a:srgbClr>
          </a:solidFill>
          <a:ln w="38100" algn="ctr">
            <a:solidFill>
              <a:srgbClr val="FFFF00"/>
            </a:solidFill>
            <a:miter lim="800000"/>
            <a:headEnd/>
            <a:tailEnd/>
          </a:ln>
          <a:effectLst/>
        </p:spPr>
        <p:txBody>
          <a:bodyPr lIns="90000" tIns="46800" rIns="90000" bIns="46800" anchor="ctr">
            <a:spAutoFit/>
          </a:bodyPr>
          <a:lstStyle/>
          <a:p>
            <a:pPr>
              <a:defRPr/>
            </a:pPr>
            <a:endParaRPr lang="fr-CA">
              <a:latin typeface="Verdana" panose="020B0604030504040204" pitchFamily="34" charset="0"/>
              <a:ea typeface="Verdana" panose="020B0604030504040204" pitchFamily="34" charset="0"/>
              <a:cs typeface="Verdana" panose="020B0604030504040204" pitchFamily="34" charset="0"/>
            </a:endParaRPr>
          </a:p>
        </p:txBody>
      </p:sp>
      <p:sp>
        <p:nvSpPr>
          <p:cNvPr id="170010" name="Rectangle 26"/>
          <p:cNvSpPr>
            <a:spLocks noChangeArrowheads="1"/>
          </p:cNvSpPr>
          <p:nvPr>
            <p:custDataLst>
              <p:tags r:id="rId3"/>
            </p:custDataLst>
          </p:nvPr>
        </p:nvSpPr>
        <p:spPr bwMode="auto">
          <a:xfrm>
            <a:off x="4627563" y="5833250"/>
            <a:ext cx="863600" cy="371513"/>
          </a:xfrm>
          <a:prstGeom prst="rect">
            <a:avLst/>
          </a:prstGeom>
          <a:solidFill>
            <a:srgbClr val="FFFF66">
              <a:alpha val="74902"/>
            </a:srgbClr>
          </a:solidFill>
          <a:ln w="38100" algn="ctr">
            <a:solidFill>
              <a:srgbClr val="FFFF00"/>
            </a:solidFill>
            <a:miter lim="800000"/>
            <a:headEnd/>
            <a:tailEnd/>
          </a:ln>
          <a:effectLst/>
        </p:spPr>
        <p:txBody>
          <a:bodyPr lIns="90000" tIns="46800" rIns="90000" bIns="46800" anchor="ctr">
            <a:spAutoFit/>
          </a:bodyPr>
          <a:lstStyle/>
          <a:p>
            <a:pPr>
              <a:defRPr/>
            </a:pPr>
            <a:endParaRPr lang="fr-CA">
              <a:latin typeface="Verdana" panose="020B0604030504040204" pitchFamily="34" charset="0"/>
              <a:ea typeface="Verdana" panose="020B0604030504040204" pitchFamily="34" charset="0"/>
              <a:cs typeface="Verdana" panose="020B0604030504040204" pitchFamily="34" charset="0"/>
            </a:endParaRPr>
          </a:p>
        </p:txBody>
      </p:sp>
      <p:sp>
        <p:nvSpPr>
          <p:cNvPr id="170007" name="Rectangle 23"/>
          <p:cNvSpPr>
            <a:spLocks noChangeArrowheads="1"/>
          </p:cNvSpPr>
          <p:nvPr>
            <p:custDataLst>
              <p:tags r:id="rId4"/>
            </p:custDataLst>
          </p:nvPr>
        </p:nvSpPr>
        <p:spPr bwMode="auto">
          <a:xfrm>
            <a:off x="5480050" y="1701781"/>
            <a:ext cx="1008063" cy="371513"/>
          </a:xfrm>
          <a:prstGeom prst="rect">
            <a:avLst/>
          </a:prstGeom>
          <a:solidFill>
            <a:srgbClr val="FFFF66">
              <a:alpha val="74902"/>
            </a:srgbClr>
          </a:solidFill>
          <a:ln w="38100" algn="ctr">
            <a:solidFill>
              <a:srgbClr val="FFFF00"/>
            </a:solidFill>
            <a:miter lim="800000"/>
            <a:headEnd/>
            <a:tailEnd/>
          </a:ln>
          <a:effectLst/>
        </p:spPr>
        <p:txBody>
          <a:bodyPr lIns="90000" tIns="46800" rIns="90000" bIns="46800" anchor="ctr">
            <a:spAutoFit/>
          </a:bodyPr>
          <a:lstStyle/>
          <a:p>
            <a:pPr>
              <a:defRPr/>
            </a:pPr>
            <a:endParaRPr lang="fr-CA">
              <a:latin typeface="Verdana" panose="020B0604030504040204" pitchFamily="34" charset="0"/>
              <a:ea typeface="Verdana" panose="020B0604030504040204" pitchFamily="34" charset="0"/>
              <a:cs typeface="Verdana" panose="020B0604030504040204" pitchFamily="34" charset="0"/>
            </a:endParaRPr>
          </a:p>
        </p:txBody>
      </p:sp>
      <p:sp>
        <p:nvSpPr>
          <p:cNvPr id="170006" name="Rectangle 22"/>
          <p:cNvSpPr>
            <a:spLocks noChangeArrowheads="1"/>
          </p:cNvSpPr>
          <p:nvPr>
            <p:custDataLst>
              <p:tags r:id="rId5"/>
            </p:custDataLst>
          </p:nvPr>
        </p:nvSpPr>
        <p:spPr bwMode="auto">
          <a:xfrm>
            <a:off x="3851275" y="5842775"/>
            <a:ext cx="649288" cy="371513"/>
          </a:xfrm>
          <a:prstGeom prst="rect">
            <a:avLst/>
          </a:prstGeom>
          <a:solidFill>
            <a:srgbClr val="FFFF66">
              <a:alpha val="74902"/>
            </a:srgbClr>
          </a:solidFill>
          <a:ln w="38100" algn="ctr">
            <a:solidFill>
              <a:srgbClr val="FFFF00"/>
            </a:solidFill>
            <a:miter lim="800000"/>
            <a:headEnd/>
            <a:tailEnd/>
          </a:ln>
          <a:effectLst/>
        </p:spPr>
        <p:txBody>
          <a:bodyPr lIns="90000" tIns="46800" rIns="90000" bIns="46800" anchor="ctr">
            <a:spAutoFit/>
          </a:bodyPr>
          <a:lstStyle/>
          <a:p>
            <a:pPr>
              <a:defRPr/>
            </a:pPr>
            <a:endParaRPr lang="fr-CA">
              <a:latin typeface="Verdana" panose="020B0604030504040204" pitchFamily="34" charset="0"/>
              <a:ea typeface="Verdana" panose="020B0604030504040204" pitchFamily="34" charset="0"/>
              <a:cs typeface="Verdana" panose="020B0604030504040204" pitchFamily="34" charset="0"/>
            </a:endParaRPr>
          </a:p>
        </p:txBody>
      </p:sp>
      <p:sp>
        <p:nvSpPr>
          <p:cNvPr id="170005" name="Rectangle 21"/>
          <p:cNvSpPr>
            <a:spLocks noChangeArrowheads="1"/>
          </p:cNvSpPr>
          <p:nvPr>
            <p:custDataLst>
              <p:tags r:id="rId6"/>
            </p:custDataLst>
          </p:nvPr>
        </p:nvSpPr>
        <p:spPr bwMode="auto">
          <a:xfrm>
            <a:off x="2973388" y="1406506"/>
            <a:ext cx="936625" cy="371513"/>
          </a:xfrm>
          <a:prstGeom prst="rect">
            <a:avLst/>
          </a:prstGeom>
          <a:solidFill>
            <a:srgbClr val="FFFF66">
              <a:alpha val="74902"/>
            </a:srgbClr>
          </a:solidFill>
          <a:ln w="38100" algn="ctr">
            <a:solidFill>
              <a:srgbClr val="FFFF00"/>
            </a:solidFill>
            <a:miter lim="800000"/>
            <a:headEnd/>
            <a:tailEnd/>
          </a:ln>
          <a:effectLst/>
        </p:spPr>
        <p:txBody>
          <a:bodyPr lIns="90000" tIns="46800" rIns="90000" bIns="46800" anchor="ctr">
            <a:spAutoFit/>
          </a:bodyPr>
          <a:lstStyle/>
          <a:p>
            <a:pPr>
              <a:defRPr/>
            </a:pPr>
            <a:endParaRPr lang="fr-CA">
              <a:latin typeface="Verdana" panose="020B0604030504040204" pitchFamily="34" charset="0"/>
              <a:ea typeface="Verdana" panose="020B0604030504040204" pitchFamily="34" charset="0"/>
              <a:cs typeface="Verdana" panose="020B0604030504040204" pitchFamily="34" charset="0"/>
            </a:endParaRPr>
          </a:p>
        </p:txBody>
      </p:sp>
      <p:sp>
        <p:nvSpPr>
          <p:cNvPr id="28" name="Text Box 25"/>
          <p:cNvSpPr txBox="1">
            <a:spLocks noChangeArrowheads="1"/>
          </p:cNvSpPr>
          <p:nvPr>
            <p:custDataLst>
              <p:tags r:id="rId7"/>
            </p:custDataLst>
          </p:nvPr>
        </p:nvSpPr>
        <p:spPr bwMode="auto">
          <a:xfrm>
            <a:off x="179388" y="3500438"/>
            <a:ext cx="1152525" cy="341312"/>
          </a:xfrm>
          <a:prstGeom prst="rect">
            <a:avLst/>
          </a:prstGeom>
          <a:noFill/>
          <a:ln w="38100" algn="ctr">
            <a:noFill/>
            <a:miter lim="800000"/>
            <a:headEnd/>
            <a:tailEnd/>
          </a:ln>
          <a:effectLst/>
        </p:spPr>
        <p:txBody>
          <a:bodyPr lIns="90000" tIns="46800" rIns="90000" bIns="46800">
            <a:spAutoFit/>
          </a:bodyPr>
          <a:lstStyle/>
          <a:p>
            <a:pPr algn="l">
              <a:spcBef>
                <a:spcPct val="50000"/>
              </a:spcBef>
              <a:defRPr/>
            </a:pPr>
            <a:r>
              <a:rPr lang="fr-CA" sz="1600" dirty="0">
                <a:solidFill>
                  <a:srgbClr val="080808"/>
                </a:solidFill>
                <a:effectLst>
                  <a:outerShdw blurRad="38100" dist="38100" dir="2700000" algn="tl">
                    <a:srgbClr val="C0C0C0"/>
                  </a:outerShdw>
                </a:effectLst>
                <a:latin typeface="Verdana" panose="020B0604030504040204" pitchFamily="34" charset="0"/>
                <a:ea typeface="Verdana" panose="020B0604030504040204" pitchFamily="34" charset="0"/>
                <a:cs typeface="Verdana" panose="020B0604030504040204" pitchFamily="34" charset="0"/>
              </a:rPr>
              <a:t>Langue</a:t>
            </a:r>
          </a:p>
        </p:txBody>
      </p:sp>
      <p:sp>
        <p:nvSpPr>
          <p:cNvPr id="29" name="Text Box 25"/>
          <p:cNvSpPr txBox="1">
            <a:spLocks noChangeArrowheads="1"/>
          </p:cNvSpPr>
          <p:nvPr>
            <p:custDataLst>
              <p:tags r:id="rId8"/>
            </p:custDataLst>
          </p:nvPr>
        </p:nvSpPr>
        <p:spPr bwMode="auto">
          <a:xfrm>
            <a:off x="179388" y="2060575"/>
            <a:ext cx="1152525" cy="341313"/>
          </a:xfrm>
          <a:prstGeom prst="rect">
            <a:avLst/>
          </a:prstGeom>
          <a:noFill/>
          <a:ln w="38100" algn="ctr">
            <a:noFill/>
            <a:miter lim="800000"/>
            <a:headEnd/>
            <a:tailEnd/>
          </a:ln>
          <a:effectLst/>
        </p:spPr>
        <p:txBody>
          <a:bodyPr lIns="90000" tIns="46800" rIns="90000" bIns="46800">
            <a:spAutoFit/>
          </a:bodyPr>
          <a:lstStyle/>
          <a:p>
            <a:pPr algn="l">
              <a:spcBef>
                <a:spcPct val="50000"/>
              </a:spcBef>
              <a:defRPr/>
            </a:pPr>
            <a:r>
              <a:rPr lang="fr-CA" sz="1600" dirty="0">
                <a:solidFill>
                  <a:srgbClr val="080808"/>
                </a:solidFill>
                <a:effectLst>
                  <a:outerShdw blurRad="38100" dist="38100" dir="2700000" algn="tl">
                    <a:srgbClr val="C0C0C0"/>
                  </a:outerShdw>
                </a:effectLst>
                <a:latin typeface="Verdana" panose="020B0604030504040204" pitchFamily="34" charset="0"/>
                <a:ea typeface="Verdana" panose="020B0604030504040204" pitchFamily="34" charset="0"/>
                <a:cs typeface="Verdana" panose="020B0604030504040204" pitchFamily="34" charset="0"/>
              </a:rPr>
              <a:t>Dents</a:t>
            </a:r>
          </a:p>
        </p:txBody>
      </p:sp>
      <p:sp>
        <p:nvSpPr>
          <p:cNvPr id="169986" name="Rectangle 2"/>
          <p:cNvSpPr>
            <a:spLocks noGrp="1" noChangeArrowheads="1"/>
          </p:cNvSpPr>
          <p:nvPr>
            <p:ph type="title"/>
            <p:custDataLst>
              <p:tags r:id="rId9"/>
            </p:custDataLst>
          </p:nvPr>
        </p:nvSpPr>
        <p:spPr>
          <a:xfrm>
            <a:off x="35496" y="116632"/>
            <a:ext cx="9074968" cy="990600"/>
          </a:xfrm>
        </p:spPr>
        <p:txBody>
          <a:bodyPr>
            <a:normAutofit fontScale="90000"/>
          </a:bodyPr>
          <a:lstStyle/>
          <a:p>
            <a:pPr eaLnBrk="1" hangingPunct="1">
              <a:defRPr/>
            </a:pPr>
            <a:r>
              <a:rPr lang="fr-CA" sz="4400" dirty="0" smtClean="0"/>
              <a:t>Principales structures du tube digestif</a:t>
            </a:r>
          </a:p>
        </p:txBody>
      </p:sp>
      <p:sp>
        <p:nvSpPr>
          <p:cNvPr id="169994" name="Rectangle 10"/>
          <p:cNvSpPr>
            <a:spLocks noChangeArrowheads="1"/>
          </p:cNvSpPr>
          <p:nvPr>
            <p:custDataLst>
              <p:tags r:id="rId10"/>
            </p:custDataLst>
          </p:nvPr>
        </p:nvSpPr>
        <p:spPr bwMode="auto">
          <a:xfrm>
            <a:off x="179388" y="3005119"/>
            <a:ext cx="792162" cy="371513"/>
          </a:xfrm>
          <a:prstGeom prst="rect">
            <a:avLst/>
          </a:prstGeom>
          <a:solidFill>
            <a:schemeClr val="accent1">
              <a:alpha val="55000"/>
            </a:schemeClr>
          </a:solidFill>
          <a:ln w="38100" algn="ctr">
            <a:solidFill>
              <a:schemeClr val="accent1"/>
            </a:solidFill>
            <a:miter lim="800000"/>
            <a:headEnd/>
            <a:tailEnd/>
          </a:ln>
          <a:effectLst/>
        </p:spPr>
        <p:txBody>
          <a:bodyPr lIns="90000" tIns="46800" rIns="90000" bIns="46800" anchor="ctr">
            <a:spAutoFit/>
          </a:bodyPr>
          <a:lstStyle/>
          <a:p>
            <a:pPr>
              <a:defRPr/>
            </a:pPr>
            <a:endParaRPr lang="fr-CA">
              <a:latin typeface="Verdana" panose="020B0604030504040204" pitchFamily="34" charset="0"/>
              <a:ea typeface="Verdana" panose="020B0604030504040204" pitchFamily="34" charset="0"/>
              <a:cs typeface="Verdana" panose="020B0604030504040204" pitchFamily="34" charset="0"/>
            </a:endParaRPr>
          </a:p>
        </p:txBody>
      </p:sp>
      <p:sp>
        <p:nvSpPr>
          <p:cNvPr id="169995" name="Rectangle 11"/>
          <p:cNvSpPr>
            <a:spLocks noChangeArrowheads="1"/>
          </p:cNvSpPr>
          <p:nvPr>
            <p:custDataLst>
              <p:tags r:id="rId11"/>
            </p:custDataLst>
          </p:nvPr>
        </p:nvSpPr>
        <p:spPr bwMode="auto">
          <a:xfrm>
            <a:off x="1519238" y="3479781"/>
            <a:ext cx="792162" cy="371513"/>
          </a:xfrm>
          <a:prstGeom prst="rect">
            <a:avLst/>
          </a:prstGeom>
          <a:solidFill>
            <a:schemeClr val="accent1">
              <a:alpha val="55000"/>
            </a:schemeClr>
          </a:solidFill>
          <a:ln w="38100" algn="ctr">
            <a:solidFill>
              <a:schemeClr val="accent1"/>
            </a:solidFill>
            <a:miter lim="800000"/>
            <a:headEnd/>
            <a:tailEnd/>
          </a:ln>
          <a:effectLst/>
        </p:spPr>
        <p:txBody>
          <a:bodyPr lIns="90000" tIns="46800" rIns="90000" bIns="46800" anchor="ctr">
            <a:spAutoFit/>
          </a:bodyPr>
          <a:lstStyle/>
          <a:p>
            <a:pPr>
              <a:defRPr/>
            </a:pPr>
            <a:endParaRPr lang="fr-CA">
              <a:latin typeface="Verdana" panose="020B0604030504040204" pitchFamily="34" charset="0"/>
              <a:ea typeface="Verdana" panose="020B0604030504040204" pitchFamily="34" charset="0"/>
              <a:cs typeface="Verdana" panose="020B0604030504040204" pitchFamily="34" charset="0"/>
            </a:endParaRPr>
          </a:p>
        </p:txBody>
      </p:sp>
      <p:sp>
        <p:nvSpPr>
          <p:cNvPr id="169996" name="Rectangle 12"/>
          <p:cNvSpPr>
            <a:spLocks noChangeArrowheads="1"/>
          </p:cNvSpPr>
          <p:nvPr>
            <p:custDataLst>
              <p:tags r:id="rId12"/>
            </p:custDataLst>
          </p:nvPr>
        </p:nvSpPr>
        <p:spPr bwMode="auto">
          <a:xfrm>
            <a:off x="1287463" y="3941744"/>
            <a:ext cx="1081087" cy="371513"/>
          </a:xfrm>
          <a:prstGeom prst="rect">
            <a:avLst/>
          </a:prstGeom>
          <a:solidFill>
            <a:schemeClr val="accent1">
              <a:alpha val="55000"/>
            </a:schemeClr>
          </a:solidFill>
          <a:ln w="38100" algn="ctr">
            <a:solidFill>
              <a:schemeClr val="accent1"/>
            </a:solidFill>
            <a:miter lim="800000"/>
            <a:headEnd/>
            <a:tailEnd/>
          </a:ln>
          <a:effectLst/>
        </p:spPr>
        <p:txBody>
          <a:bodyPr lIns="90000" tIns="46800" rIns="90000" bIns="46800" anchor="ctr">
            <a:spAutoFit/>
          </a:bodyPr>
          <a:lstStyle/>
          <a:p>
            <a:pPr>
              <a:defRPr/>
            </a:pPr>
            <a:endParaRPr lang="fr-CA">
              <a:latin typeface="Verdana" panose="020B0604030504040204" pitchFamily="34" charset="0"/>
              <a:ea typeface="Verdana" panose="020B0604030504040204" pitchFamily="34" charset="0"/>
              <a:cs typeface="Verdana" panose="020B0604030504040204" pitchFamily="34" charset="0"/>
            </a:endParaRPr>
          </a:p>
        </p:txBody>
      </p:sp>
      <p:sp>
        <p:nvSpPr>
          <p:cNvPr id="169997" name="Rectangle 13"/>
          <p:cNvSpPr>
            <a:spLocks noChangeArrowheads="1"/>
          </p:cNvSpPr>
          <p:nvPr>
            <p:custDataLst>
              <p:tags r:id="rId13"/>
            </p:custDataLst>
          </p:nvPr>
        </p:nvSpPr>
        <p:spPr bwMode="auto">
          <a:xfrm>
            <a:off x="4370388" y="2500294"/>
            <a:ext cx="863600" cy="371513"/>
          </a:xfrm>
          <a:prstGeom prst="rect">
            <a:avLst/>
          </a:prstGeom>
          <a:solidFill>
            <a:schemeClr val="accent1">
              <a:alpha val="55000"/>
            </a:schemeClr>
          </a:solidFill>
          <a:ln w="38100" algn="ctr">
            <a:solidFill>
              <a:schemeClr val="accent1"/>
            </a:solidFill>
            <a:miter lim="800000"/>
            <a:headEnd/>
            <a:tailEnd/>
          </a:ln>
          <a:effectLst/>
        </p:spPr>
        <p:txBody>
          <a:bodyPr lIns="90000" tIns="46800" rIns="90000" bIns="46800" anchor="ctr">
            <a:spAutoFit/>
          </a:bodyPr>
          <a:lstStyle/>
          <a:p>
            <a:pPr>
              <a:defRPr/>
            </a:pPr>
            <a:endParaRPr lang="fr-CA">
              <a:latin typeface="Verdana" panose="020B0604030504040204" pitchFamily="34" charset="0"/>
              <a:ea typeface="Verdana" panose="020B0604030504040204" pitchFamily="34" charset="0"/>
              <a:cs typeface="Verdana" panose="020B0604030504040204" pitchFamily="34" charset="0"/>
            </a:endParaRPr>
          </a:p>
        </p:txBody>
      </p:sp>
      <p:sp>
        <p:nvSpPr>
          <p:cNvPr id="169998" name="Rectangle 14"/>
          <p:cNvSpPr>
            <a:spLocks noChangeArrowheads="1"/>
          </p:cNvSpPr>
          <p:nvPr>
            <p:custDataLst>
              <p:tags r:id="rId14"/>
            </p:custDataLst>
          </p:nvPr>
        </p:nvSpPr>
        <p:spPr bwMode="auto">
          <a:xfrm>
            <a:off x="4830763" y="2198669"/>
            <a:ext cx="1008062" cy="371513"/>
          </a:xfrm>
          <a:prstGeom prst="rect">
            <a:avLst/>
          </a:prstGeom>
          <a:solidFill>
            <a:schemeClr val="accent1">
              <a:alpha val="55000"/>
            </a:schemeClr>
          </a:solidFill>
          <a:ln w="38100" algn="ctr">
            <a:solidFill>
              <a:schemeClr val="accent1"/>
            </a:solidFill>
            <a:miter lim="800000"/>
            <a:headEnd/>
            <a:tailEnd/>
          </a:ln>
          <a:effectLst/>
        </p:spPr>
        <p:txBody>
          <a:bodyPr lIns="90000" tIns="46800" rIns="90000" bIns="46800" anchor="ctr">
            <a:spAutoFit/>
          </a:bodyPr>
          <a:lstStyle/>
          <a:p>
            <a:pPr>
              <a:defRPr/>
            </a:pPr>
            <a:endParaRPr lang="fr-CA">
              <a:latin typeface="Verdana" panose="020B0604030504040204" pitchFamily="34" charset="0"/>
              <a:ea typeface="Verdana" panose="020B0604030504040204" pitchFamily="34" charset="0"/>
              <a:cs typeface="Verdana" panose="020B0604030504040204" pitchFamily="34" charset="0"/>
            </a:endParaRPr>
          </a:p>
        </p:txBody>
      </p:sp>
      <p:sp>
        <p:nvSpPr>
          <p:cNvPr id="169999" name="Rectangle 15"/>
          <p:cNvSpPr>
            <a:spLocks noChangeArrowheads="1"/>
          </p:cNvSpPr>
          <p:nvPr>
            <p:custDataLst>
              <p:tags r:id="rId15"/>
            </p:custDataLst>
          </p:nvPr>
        </p:nvSpPr>
        <p:spPr bwMode="auto">
          <a:xfrm>
            <a:off x="5895975" y="2428856"/>
            <a:ext cx="649288" cy="371513"/>
          </a:xfrm>
          <a:prstGeom prst="rect">
            <a:avLst/>
          </a:prstGeom>
          <a:solidFill>
            <a:schemeClr val="accent1">
              <a:alpha val="55000"/>
            </a:schemeClr>
          </a:solidFill>
          <a:ln w="38100" algn="ctr">
            <a:solidFill>
              <a:schemeClr val="accent1"/>
            </a:solidFill>
            <a:miter lim="800000"/>
            <a:headEnd/>
            <a:tailEnd/>
          </a:ln>
          <a:effectLst/>
        </p:spPr>
        <p:txBody>
          <a:bodyPr lIns="90000" tIns="46800" rIns="90000" bIns="46800" anchor="ctr">
            <a:spAutoFit/>
          </a:bodyPr>
          <a:lstStyle/>
          <a:p>
            <a:pPr>
              <a:defRPr/>
            </a:pPr>
            <a:endParaRPr lang="fr-CA">
              <a:latin typeface="Verdana" panose="020B0604030504040204" pitchFamily="34" charset="0"/>
              <a:ea typeface="Verdana" panose="020B0604030504040204" pitchFamily="34" charset="0"/>
              <a:cs typeface="Verdana" panose="020B0604030504040204" pitchFamily="34" charset="0"/>
            </a:endParaRPr>
          </a:p>
        </p:txBody>
      </p:sp>
      <p:sp>
        <p:nvSpPr>
          <p:cNvPr id="170000" name="Rectangle 16"/>
          <p:cNvSpPr>
            <a:spLocks noChangeArrowheads="1"/>
          </p:cNvSpPr>
          <p:nvPr>
            <p:custDataLst>
              <p:tags r:id="rId16"/>
            </p:custDataLst>
          </p:nvPr>
        </p:nvSpPr>
        <p:spPr bwMode="auto">
          <a:xfrm>
            <a:off x="5651500" y="5841981"/>
            <a:ext cx="792163" cy="371513"/>
          </a:xfrm>
          <a:prstGeom prst="rect">
            <a:avLst/>
          </a:prstGeom>
          <a:solidFill>
            <a:schemeClr val="accent1">
              <a:alpha val="55000"/>
            </a:schemeClr>
          </a:solidFill>
          <a:ln w="38100" algn="ctr">
            <a:solidFill>
              <a:schemeClr val="accent1"/>
            </a:solidFill>
            <a:miter lim="800000"/>
            <a:headEnd/>
            <a:tailEnd/>
          </a:ln>
          <a:effectLst/>
        </p:spPr>
        <p:txBody>
          <a:bodyPr lIns="90000" tIns="46800" rIns="90000" bIns="46800" anchor="ctr">
            <a:spAutoFit/>
          </a:bodyPr>
          <a:lstStyle/>
          <a:p>
            <a:pPr>
              <a:defRPr/>
            </a:pPr>
            <a:endParaRPr lang="fr-CA">
              <a:latin typeface="Verdana" panose="020B0604030504040204" pitchFamily="34" charset="0"/>
              <a:ea typeface="Verdana" panose="020B0604030504040204" pitchFamily="34" charset="0"/>
              <a:cs typeface="Verdana" panose="020B0604030504040204" pitchFamily="34" charset="0"/>
            </a:endParaRPr>
          </a:p>
        </p:txBody>
      </p:sp>
      <p:sp>
        <p:nvSpPr>
          <p:cNvPr id="170001" name="Rectangle 17"/>
          <p:cNvSpPr>
            <a:spLocks noChangeArrowheads="1"/>
          </p:cNvSpPr>
          <p:nvPr>
            <p:custDataLst>
              <p:tags r:id="rId17"/>
            </p:custDataLst>
          </p:nvPr>
        </p:nvSpPr>
        <p:spPr bwMode="auto">
          <a:xfrm>
            <a:off x="8086725" y="5006956"/>
            <a:ext cx="647700" cy="371513"/>
          </a:xfrm>
          <a:prstGeom prst="rect">
            <a:avLst/>
          </a:prstGeom>
          <a:solidFill>
            <a:schemeClr val="accent1">
              <a:alpha val="55000"/>
            </a:schemeClr>
          </a:solidFill>
          <a:ln w="38100" algn="ctr">
            <a:solidFill>
              <a:schemeClr val="accent1"/>
            </a:solidFill>
            <a:miter lim="800000"/>
            <a:headEnd/>
            <a:tailEnd/>
          </a:ln>
          <a:effectLst/>
        </p:spPr>
        <p:txBody>
          <a:bodyPr lIns="90000" tIns="46800" rIns="90000" bIns="46800" anchor="ctr">
            <a:spAutoFit/>
          </a:bodyPr>
          <a:lstStyle/>
          <a:p>
            <a:pPr>
              <a:defRPr/>
            </a:pPr>
            <a:endParaRPr lang="fr-CA">
              <a:latin typeface="Verdana" panose="020B0604030504040204" pitchFamily="34" charset="0"/>
              <a:ea typeface="Verdana" panose="020B0604030504040204" pitchFamily="34" charset="0"/>
              <a:cs typeface="Verdana" panose="020B0604030504040204" pitchFamily="34" charset="0"/>
            </a:endParaRPr>
          </a:p>
        </p:txBody>
      </p:sp>
      <p:sp>
        <p:nvSpPr>
          <p:cNvPr id="170002" name="Rectangle 18"/>
          <p:cNvSpPr>
            <a:spLocks noChangeArrowheads="1"/>
          </p:cNvSpPr>
          <p:nvPr>
            <p:custDataLst>
              <p:tags r:id="rId18"/>
            </p:custDataLst>
          </p:nvPr>
        </p:nvSpPr>
        <p:spPr bwMode="auto">
          <a:xfrm>
            <a:off x="6718300" y="2227244"/>
            <a:ext cx="792163" cy="371513"/>
          </a:xfrm>
          <a:prstGeom prst="rect">
            <a:avLst/>
          </a:prstGeom>
          <a:solidFill>
            <a:schemeClr val="accent1">
              <a:alpha val="55000"/>
            </a:schemeClr>
          </a:solidFill>
          <a:ln w="38100" algn="ctr">
            <a:solidFill>
              <a:schemeClr val="accent1"/>
            </a:solidFill>
            <a:miter lim="800000"/>
            <a:headEnd/>
            <a:tailEnd/>
          </a:ln>
          <a:effectLst/>
        </p:spPr>
        <p:txBody>
          <a:bodyPr lIns="90000" tIns="46800" rIns="90000" bIns="46800" anchor="ctr">
            <a:spAutoFit/>
          </a:bodyPr>
          <a:lstStyle/>
          <a:p>
            <a:pPr>
              <a:defRPr/>
            </a:pPr>
            <a:endParaRPr lang="fr-CA">
              <a:latin typeface="Verdana" panose="020B0604030504040204" pitchFamily="34" charset="0"/>
              <a:ea typeface="Verdana" panose="020B0604030504040204" pitchFamily="34" charset="0"/>
              <a:cs typeface="Verdana" panose="020B0604030504040204" pitchFamily="34" charset="0"/>
            </a:endParaRPr>
          </a:p>
        </p:txBody>
      </p:sp>
      <p:sp>
        <p:nvSpPr>
          <p:cNvPr id="170003" name="Rectangle 19"/>
          <p:cNvSpPr>
            <a:spLocks noChangeArrowheads="1"/>
          </p:cNvSpPr>
          <p:nvPr>
            <p:custDataLst>
              <p:tags r:id="rId19"/>
            </p:custDataLst>
          </p:nvPr>
        </p:nvSpPr>
        <p:spPr bwMode="auto">
          <a:xfrm>
            <a:off x="8158163" y="4373544"/>
            <a:ext cx="792162" cy="371513"/>
          </a:xfrm>
          <a:prstGeom prst="rect">
            <a:avLst/>
          </a:prstGeom>
          <a:solidFill>
            <a:schemeClr val="accent1">
              <a:alpha val="55000"/>
            </a:schemeClr>
          </a:solidFill>
          <a:ln w="38100" algn="ctr">
            <a:solidFill>
              <a:schemeClr val="accent1"/>
            </a:solidFill>
            <a:miter lim="800000"/>
            <a:headEnd/>
            <a:tailEnd/>
          </a:ln>
          <a:effectLst/>
        </p:spPr>
        <p:txBody>
          <a:bodyPr lIns="90000" tIns="46800" rIns="90000" bIns="46800" anchor="ctr">
            <a:spAutoFit/>
          </a:bodyPr>
          <a:lstStyle/>
          <a:p>
            <a:pPr>
              <a:defRPr/>
            </a:pPr>
            <a:endParaRPr lang="fr-CA">
              <a:latin typeface="Verdana" panose="020B0604030504040204" pitchFamily="34" charset="0"/>
              <a:ea typeface="Verdana" panose="020B0604030504040204" pitchFamily="34" charset="0"/>
              <a:cs typeface="Verdana" panose="020B0604030504040204" pitchFamily="34" charset="0"/>
            </a:endParaRPr>
          </a:p>
        </p:txBody>
      </p:sp>
      <p:sp>
        <p:nvSpPr>
          <p:cNvPr id="170004" name="Rectangle 20"/>
          <p:cNvSpPr>
            <a:spLocks noChangeArrowheads="1"/>
          </p:cNvSpPr>
          <p:nvPr>
            <p:custDataLst>
              <p:tags r:id="rId20"/>
            </p:custDataLst>
          </p:nvPr>
        </p:nvSpPr>
        <p:spPr bwMode="auto">
          <a:xfrm>
            <a:off x="8172450" y="3652819"/>
            <a:ext cx="647700" cy="371513"/>
          </a:xfrm>
          <a:prstGeom prst="rect">
            <a:avLst/>
          </a:prstGeom>
          <a:solidFill>
            <a:schemeClr val="accent1">
              <a:alpha val="55000"/>
            </a:schemeClr>
          </a:solidFill>
          <a:ln w="38100" algn="ctr">
            <a:solidFill>
              <a:schemeClr val="accent1"/>
            </a:solidFill>
            <a:miter lim="800000"/>
            <a:headEnd/>
            <a:tailEnd/>
          </a:ln>
          <a:effectLst/>
        </p:spPr>
        <p:txBody>
          <a:bodyPr lIns="90000" tIns="46800" rIns="90000" bIns="46800" anchor="ctr">
            <a:spAutoFit/>
          </a:bodyPr>
          <a:lstStyle/>
          <a:p>
            <a:pPr>
              <a:defRPr/>
            </a:pPr>
            <a:endParaRPr lang="fr-CA">
              <a:latin typeface="Verdana" panose="020B0604030504040204" pitchFamily="34" charset="0"/>
              <a:ea typeface="Verdana" panose="020B0604030504040204" pitchFamily="34" charset="0"/>
              <a:cs typeface="Verdana" panose="020B0604030504040204" pitchFamily="34" charset="0"/>
            </a:endParaRPr>
          </a:p>
        </p:txBody>
      </p:sp>
      <p:sp>
        <p:nvSpPr>
          <p:cNvPr id="170015" name="Text Box 31"/>
          <p:cNvSpPr txBox="1">
            <a:spLocks noChangeArrowheads="1"/>
          </p:cNvSpPr>
          <p:nvPr>
            <p:custDataLst>
              <p:tags r:id="rId21"/>
            </p:custDataLst>
          </p:nvPr>
        </p:nvSpPr>
        <p:spPr bwMode="auto">
          <a:xfrm>
            <a:off x="179512" y="6092856"/>
            <a:ext cx="1728192" cy="648512"/>
          </a:xfrm>
          <a:prstGeom prst="rect">
            <a:avLst/>
          </a:prstGeom>
          <a:solidFill>
            <a:schemeClr val="accent1">
              <a:alpha val="55000"/>
            </a:schemeClr>
          </a:solidFill>
          <a:ln w="38100" algn="ctr">
            <a:solidFill>
              <a:schemeClr val="accent1"/>
            </a:solidFill>
            <a:miter lim="800000"/>
            <a:headEnd/>
            <a:tailEnd/>
          </a:ln>
          <a:effectLst/>
        </p:spPr>
        <p:txBody>
          <a:bodyPr lIns="90000" tIns="46800" rIns="90000" bIns="46800" anchor="ctr">
            <a:spAutoFit/>
          </a:bodyPr>
          <a:lstStyle/>
          <a:p>
            <a:pPr>
              <a:defRPr/>
            </a:pPr>
            <a:r>
              <a:rPr lang="fr-CA" b="1" dirty="0">
                <a:latin typeface="Verdana" panose="020B0604030504040204" pitchFamily="34" charset="0"/>
                <a:ea typeface="Verdana" panose="020B0604030504040204" pitchFamily="34" charset="0"/>
                <a:cs typeface="Verdana" panose="020B0604030504040204" pitchFamily="34" charset="0"/>
              </a:rPr>
              <a:t>Tube digestif</a:t>
            </a:r>
          </a:p>
        </p:txBody>
      </p:sp>
      <p:sp>
        <p:nvSpPr>
          <p:cNvPr id="170016" name="Text Box 32"/>
          <p:cNvSpPr txBox="1">
            <a:spLocks noChangeArrowheads="1"/>
          </p:cNvSpPr>
          <p:nvPr>
            <p:custDataLst>
              <p:tags r:id="rId22"/>
            </p:custDataLst>
          </p:nvPr>
        </p:nvSpPr>
        <p:spPr bwMode="auto">
          <a:xfrm>
            <a:off x="179388" y="5289647"/>
            <a:ext cx="2160364" cy="648512"/>
          </a:xfrm>
          <a:prstGeom prst="rect">
            <a:avLst/>
          </a:prstGeom>
          <a:solidFill>
            <a:srgbClr val="FFFF66">
              <a:alpha val="74902"/>
            </a:srgbClr>
          </a:solidFill>
          <a:ln w="38100" algn="ctr">
            <a:solidFill>
              <a:srgbClr val="FFFF00"/>
            </a:solidFill>
            <a:miter lim="800000"/>
            <a:headEnd/>
            <a:tailEnd/>
          </a:ln>
          <a:effectLst/>
        </p:spPr>
        <p:txBody>
          <a:bodyPr wrap="square" lIns="90000" tIns="46800" rIns="90000" bIns="46800" anchor="ctr">
            <a:spAutoFit/>
          </a:bodyPr>
          <a:lstStyle/>
          <a:p>
            <a:pPr>
              <a:defRPr/>
            </a:pPr>
            <a:r>
              <a:rPr lang="fr-CA" b="1" dirty="0">
                <a:latin typeface="Verdana" panose="020B0604030504040204" pitchFamily="34" charset="0"/>
                <a:ea typeface="Verdana" panose="020B0604030504040204" pitchFamily="34" charset="0"/>
                <a:cs typeface="Verdana" panose="020B0604030504040204" pitchFamily="34" charset="0"/>
              </a:rPr>
              <a:t>Organes annexes</a:t>
            </a:r>
          </a:p>
        </p:txBody>
      </p:sp>
      <p:sp>
        <p:nvSpPr>
          <p:cNvPr id="170018" name="Text Box 34"/>
          <p:cNvSpPr txBox="1">
            <a:spLocks noChangeArrowheads="1"/>
          </p:cNvSpPr>
          <p:nvPr>
            <p:custDataLst>
              <p:tags r:id="rId23"/>
            </p:custDataLst>
          </p:nvPr>
        </p:nvSpPr>
        <p:spPr bwMode="auto">
          <a:xfrm>
            <a:off x="2586492" y="6486525"/>
            <a:ext cx="1584325" cy="340735"/>
          </a:xfrm>
          <a:prstGeom prst="rect">
            <a:avLst/>
          </a:prstGeom>
          <a:noFill/>
          <a:ln w="38100" algn="ctr">
            <a:noFill/>
            <a:miter lim="800000"/>
            <a:headEnd/>
            <a:tailEnd/>
          </a:ln>
          <a:effectLst/>
        </p:spPr>
        <p:txBody>
          <a:bodyPr lIns="90000" tIns="46800" rIns="90000" bIns="46800">
            <a:spAutoFit/>
          </a:bodyPr>
          <a:lstStyle/>
          <a:p>
            <a:pPr algn="l">
              <a:spcBef>
                <a:spcPct val="50000"/>
              </a:spcBef>
              <a:defRPr/>
            </a:pPr>
            <a:r>
              <a:rPr lang="fr-CA" sz="1600" b="1" dirty="0">
                <a:solidFill>
                  <a:srgbClr val="080808"/>
                </a:solidFill>
                <a:latin typeface="Verdana" panose="020B0604030504040204" pitchFamily="34" charset="0"/>
                <a:ea typeface="Verdana" panose="020B0604030504040204" pitchFamily="34" charset="0"/>
                <a:cs typeface="Verdana" panose="020B0604030504040204" pitchFamily="34" charset="0"/>
              </a:rPr>
              <a:t>Fig. 23.1</a:t>
            </a:r>
          </a:p>
        </p:txBody>
      </p:sp>
      <p:cxnSp>
        <p:nvCxnSpPr>
          <p:cNvPr id="33" name="Connecteur droit 32"/>
          <p:cNvCxnSpPr>
            <a:cxnSpLocks noChangeShapeType="1"/>
          </p:cNvCxnSpPr>
          <p:nvPr>
            <p:custDataLst>
              <p:tags r:id="rId24"/>
            </p:custDataLst>
          </p:nvPr>
        </p:nvCxnSpPr>
        <p:spPr bwMode="auto">
          <a:xfrm rot="5400000" flipH="1" flipV="1">
            <a:off x="1053306" y="3383757"/>
            <a:ext cx="252413" cy="215900"/>
          </a:xfrm>
          <a:prstGeom prst="line">
            <a:avLst/>
          </a:prstGeom>
          <a:noFill/>
          <a:ln w="19050" algn="ctr">
            <a:solidFill>
              <a:srgbClr val="080808"/>
            </a:solidFill>
            <a:round/>
            <a:headEnd/>
            <a:tailEnd/>
          </a:ln>
        </p:spPr>
      </p:cxnSp>
      <p:cxnSp>
        <p:nvCxnSpPr>
          <p:cNvPr id="34" name="Connecteur droit 33"/>
          <p:cNvCxnSpPr>
            <a:cxnSpLocks noChangeShapeType="1"/>
          </p:cNvCxnSpPr>
          <p:nvPr>
            <p:custDataLst>
              <p:tags r:id="rId25"/>
            </p:custDataLst>
          </p:nvPr>
        </p:nvCxnSpPr>
        <p:spPr bwMode="auto">
          <a:xfrm>
            <a:off x="900113" y="2241550"/>
            <a:ext cx="576262" cy="539750"/>
          </a:xfrm>
          <a:prstGeom prst="line">
            <a:avLst/>
          </a:prstGeom>
          <a:noFill/>
          <a:ln w="19050" algn="ctr">
            <a:solidFill>
              <a:srgbClr val="080808"/>
            </a:solidFill>
            <a:round/>
            <a:headEnd/>
            <a:tailEnd/>
          </a:ln>
        </p:spPr>
      </p:cxnSp>
      <p:grpSp>
        <p:nvGrpSpPr>
          <p:cNvPr id="2" name="Group 29"/>
          <p:cNvGrpSpPr>
            <a:grpSpLocks/>
          </p:cNvGrpSpPr>
          <p:nvPr>
            <p:custDataLst>
              <p:tags r:id="rId26"/>
            </p:custDataLst>
          </p:nvPr>
        </p:nvGrpSpPr>
        <p:grpSpPr bwMode="auto">
          <a:xfrm>
            <a:off x="251520" y="1340769"/>
            <a:ext cx="8713787" cy="4975225"/>
            <a:chOff x="131" y="845"/>
            <a:chExt cx="5489" cy="3134"/>
          </a:xfrm>
        </p:grpSpPr>
        <p:pic>
          <p:nvPicPr>
            <p:cNvPr id="27678" name="Picture 8" descr="Chien-syst-dig-v"/>
            <p:cNvPicPr>
              <a:picLocks noChangeAspect="1" noChangeArrowheads="1"/>
            </p:cNvPicPr>
            <p:nvPr/>
          </p:nvPicPr>
          <p:blipFill>
            <a:blip r:embed="rId29" cstate="print">
              <a:clrChange>
                <a:clrFrom>
                  <a:srgbClr val="FFFFFF"/>
                </a:clrFrom>
                <a:clrTo>
                  <a:srgbClr val="FFFFFF">
                    <a:alpha val="0"/>
                  </a:srgbClr>
                </a:clrTo>
              </a:clrChange>
            </a:blip>
            <a:srcRect/>
            <a:stretch>
              <a:fillRect/>
            </a:stretch>
          </p:blipFill>
          <p:spPr bwMode="auto">
            <a:xfrm>
              <a:off x="131" y="845"/>
              <a:ext cx="5489" cy="3084"/>
            </a:xfrm>
            <a:prstGeom prst="rect">
              <a:avLst/>
            </a:prstGeom>
            <a:noFill/>
            <a:ln w="9525">
              <a:noFill/>
              <a:miter lim="800000"/>
              <a:headEnd/>
              <a:tailEnd/>
            </a:ln>
          </p:spPr>
        </p:pic>
        <p:sp>
          <p:nvSpPr>
            <p:cNvPr id="170009" name="Text Box 25"/>
            <p:cNvSpPr txBox="1">
              <a:spLocks noChangeArrowheads="1"/>
            </p:cNvSpPr>
            <p:nvPr/>
          </p:nvSpPr>
          <p:spPr bwMode="auto">
            <a:xfrm>
              <a:off x="2828" y="3609"/>
              <a:ext cx="726" cy="370"/>
            </a:xfrm>
            <a:prstGeom prst="rect">
              <a:avLst/>
            </a:prstGeom>
            <a:noFill/>
            <a:ln w="38100" algn="ctr">
              <a:noFill/>
              <a:miter lim="800000"/>
              <a:headEnd/>
              <a:tailEnd/>
            </a:ln>
            <a:effectLst/>
          </p:spPr>
          <p:txBody>
            <a:bodyPr lIns="90000" tIns="46800" rIns="90000" bIns="46800">
              <a:spAutoFit/>
            </a:bodyPr>
            <a:lstStyle/>
            <a:p>
              <a:pPr>
                <a:spcBef>
                  <a:spcPct val="50000"/>
                </a:spcBef>
                <a:defRPr/>
              </a:pPr>
              <a:r>
                <a:rPr lang="fr-CA" sz="1600" dirty="0">
                  <a:solidFill>
                    <a:srgbClr val="CC0000"/>
                  </a:solidFill>
                  <a:effectLst>
                    <a:outerShdw blurRad="38100" dist="38100" dir="2700000" algn="tl">
                      <a:srgbClr val="C0C0C0"/>
                    </a:outerShdw>
                  </a:effectLst>
                  <a:latin typeface="Verdana" panose="020B0604030504040204" pitchFamily="34" charset="0"/>
                  <a:ea typeface="Verdana" panose="020B0604030504040204" pitchFamily="34" charset="0"/>
                  <a:cs typeface="Verdana" panose="020B0604030504040204" pitchFamily="34" charset="0"/>
                </a:rPr>
                <a:t>Vésicule </a:t>
              </a:r>
              <a:r>
                <a:rPr lang="fr-CA" sz="1600" dirty="0" err="1">
                  <a:solidFill>
                    <a:srgbClr val="CC0000"/>
                  </a:solidFill>
                  <a:effectLst>
                    <a:outerShdw blurRad="38100" dist="38100" dir="2700000" algn="tl">
                      <a:srgbClr val="C0C0C0"/>
                    </a:outerShdw>
                  </a:effectLst>
                  <a:latin typeface="Verdana" panose="020B0604030504040204" pitchFamily="34" charset="0"/>
                  <a:ea typeface="Verdana" panose="020B0604030504040204" pitchFamily="34" charset="0"/>
                  <a:cs typeface="Verdana" panose="020B0604030504040204" pitchFamily="34" charset="0"/>
                </a:rPr>
                <a:t>bilaire</a:t>
              </a:r>
              <a:endParaRPr lang="fr-CA" sz="1600" dirty="0">
                <a:solidFill>
                  <a:srgbClr val="CC0000"/>
                </a:solidFill>
                <a:effectLst>
                  <a:outerShdw blurRad="38100" dist="38100" dir="2700000" algn="tl">
                    <a:srgbClr val="C0C0C0"/>
                  </a:outerShdw>
                </a:effectLst>
                <a:latin typeface="Verdana" panose="020B0604030504040204" pitchFamily="34" charset="0"/>
                <a:ea typeface="Verdana" panose="020B0604030504040204" pitchFamily="34" charset="0"/>
                <a:cs typeface="Verdana" panose="020B0604030504040204" pitchFamily="34" charset="0"/>
              </a:endParaRPr>
            </a:p>
          </p:txBody>
        </p:sp>
        <p:sp>
          <p:nvSpPr>
            <p:cNvPr id="170008" name="Freeform 24"/>
            <p:cNvSpPr>
              <a:spLocks/>
            </p:cNvSpPr>
            <p:nvPr/>
          </p:nvSpPr>
          <p:spPr bwMode="auto">
            <a:xfrm>
              <a:off x="2880" y="2928"/>
              <a:ext cx="90" cy="234"/>
            </a:xfrm>
            <a:custGeom>
              <a:avLst/>
              <a:gdLst/>
              <a:ahLst/>
              <a:cxnLst>
                <a:cxn ang="0">
                  <a:pos x="41" y="65"/>
                </a:cxn>
                <a:cxn ang="0">
                  <a:pos x="33" y="133"/>
                </a:cxn>
                <a:cxn ang="0">
                  <a:pos x="6" y="167"/>
                </a:cxn>
                <a:cxn ang="0">
                  <a:pos x="6" y="225"/>
                </a:cxn>
                <a:cxn ang="0">
                  <a:pos x="40" y="304"/>
                </a:cxn>
                <a:cxn ang="0">
                  <a:pos x="93" y="309"/>
                </a:cxn>
                <a:cxn ang="0">
                  <a:pos x="127" y="265"/>
                </a:cxn>
                <a:cxn ang="0">
                  <a:pos x="127" y="167"/>
                </a:cxn>
                <a:cxn ang="0">
                  <a:pos x="110" y="69"/>
                </a:cxn>
                <a:cxn ang="0">
                  <a:pos x="75" y="10"/>
                </a:cxn>
                <a:cxn ang="0">
                  <a:pos x="23" y="10"/>
                </a:cxn>
                <a:cxn ang="0">
                  <a:pos x="41" y="65"/>
                </a:cxn>
              </a:cxnLst>
              <a:rect l="0" t="0" r="r" b="b"/>
              <a:pathLst>
                <a:path w="133" h="318">
                  <a:moveTo>
                    <a:pt x="41" y="65"/>
                  </a:moveTo>
                  <a:cubicBezTo>
                    <a:pt x="43" y="85"/>
                    <a:pt x="39" y="116"/>
                    <a:pt x="33" y="133"/>
                  </a:cubicBezTo>
                  <a:cubicBezTo>
                    <a:pt x="27" y="150"/>
                    <a:pt x="11" y="152"/>
                    <a:pt x="6" y="167"/>
                  </a:cubicBezTo>
                  <a:cubicBezTo>
                    <a:pt x="1" y="182"/>
                    <a:pt x="0" y="203"/>
                    <a:pt x="6" y="225"/>
                  </a:cubicBezTo>
                  <a:cubicBezTo>
                    <a:pt x="11" y="248"/>
                    <a:pt x="25" y="290"/>
                    <a:pt x="40" y="304"/>
                  </a:cubicBezTo>
                  <a:cubicBezTo>
                    <a:pt x="55" y="318"/>
                    <a:pt x="79" y="315"/>
                    <a:pt x="93" y="309"/>
                  </a:cubicBezTo>
                  <a:cubicBezTo>
                    <a:pt x="107" y="303"/>
                    <a:pt x="121" y="289"/>
                    <a:pt x="127" y="265"/>
                  </a:cubicBezTo>
                  <a:cubicBezTo>
                    <a:pt x="133" y="241"/>
                    <a:pt x="130" y="200"/>
                    <a:pt x="127" y="167"/>
                  </a:cubicBezTo>
                  <a:cubicBezTo>
                    <a:pt x="124" y="134"/>
                    <a:pt x="119" y="95"/>
                    <a:pt x="110" y="69"/>
                  </a:cubicBezTo>
                  <a:cubicBezTo>
                    <a:pt x="101" y="43"/>
                    <a:pt x="90" y="20"/>
                    <a:pt x="75" y="10"/>
                  </a:cubicBezTo>
                  <a:cubicBezTo>
                    <a:pt x="61" y="0"/>
                    <a:pt x="29" y="1"/>
                    <a:pt x="23" y="10"/>
                  </a:cubicBezTo>
                  <a:cubicBezTo>
                    <a:pt x="17" y="19"/>
                    <a:pt x="39" y="45"/>
                    <a:pt x="41" y="65"/>
                  </a:cubicBezTo>
                  <a:close/>
                </a:path>
              </a:pathLst>
            </a:custGeom>
            <a:solidFill>
              <a:srgbClr val="99CC00">
                <a:alpha val="62000"/>
              </a:srgbClr>
            </a:solidFill>
            <a:ln w="19050" cap="flat" cmpd="sng">
              <a:solidFill>
                <a:srgbClr val="CCFF99"/>
              </a:solidFill>
              <a:prstDash val="solid"/>
              <a:round/>
              <a:headEnd/>
              <a:tailEnd/>
            </a:ln>
            <a:effectLst/>
          </p:spPr>
          <p:txBody>
            <a:bodyPr lIns="90000" tIns="46800" rIns="90000" bIns="46800" anchor="ctr">
              <a:spAutoFit/>
            </a:bodyPr>
            <a:lstStyle/>
            <a:p>
              <a:pPr>
                <a:defRPr/>
              </a:pPr>
              <a:endParaRPr lang="fr-CA">
                <a:latin typeface="Verdana" panose="020B0604030504040204" pitchFamily="34" charset="0"/>
                <a:ea typeface="Verdana" panose="020B0604030504040204" pitchFamily="34" charset="0"/>
                <a:cs typeface="Verdana" panose="020B0604030504040204" pitchFamily="34" charset="0"/>
              </a:endParaRPr>
            </a:p>
          </p:txBody>
        </p:sp>
        <p:sp>
          <p:nvSpPr>
            <p:cNvPr id="170011" name="Line 27"/>
            <p:cNvSpPr>
              <a:spLocks noChangeShapeType="1"/>
            </p:cNvSpPr>
            <p:nvPr/>
          </p:nvSpPr>
          <p:spPr bwMode="auto">
            <a:xfrm flipH="1" flipV="1">
              <a:off x="2925" y="3067"/>
              <a:ext cx="273" cy="590"/>
            </a:xfrm>
            <a:prstGeom prst="line">
              <a:avLst/>
            </a:prstGeom>
            <a:noFill/>
            <a:ln w="19050">
              <a:solidFill>
                <a:srgbClr val="663300"/>
              </a:solidFill>
              <a:round/>
              <a:headEnd/>
              <a:tailEnd/>
            </a:ln>
            <a:effectLst/>
          </p:spPr>
          <p:txBody>
            <a:bodyPr wrap="none" lIns="90000" tIns="46800" rIns="90000" bIns="46800" anchor="ctr">
              <a:spAutoFit/>
            </a:bodyPr>
            <a:lstStyle/>
            <a:p>
              <a:pPr>
                <a:defRPr/>
              </a:pPr>
              <a:endParaRPr lang="fr-CA">
                <a:latin typeface="Verdana" panose="020B0604030504040204" pitchFamily="34" charset="0"/>
                <a:ea typeface="Verdana" panose="020B0604030504040204" pitchFamily="34" charset="0"/>
                <a:cs typeface="Verdana" panose="020B0604030504040204" pitchFamily="34" charset="0"/>
              </a:endParaRPr>
            </a:p>
          </p:txBody>
        </p:sp>
      </p:grpSp>
      <p:sp>
        <p:nvSpPr>
          <p:cNvPr id="36" name="ZoneTexte 35"/>
          <p:cNvSpPr txBox="1"/>
          <p:nvPr/>
        </p:nvSpPr>
        <p:spPr>
          <a:xfrm>
            <a:off x="4949612" y="6453336"/>
            <a:ext cx="2304256" cy="369332"/>
          </a:xfrm>
          <a:prstGeom prst="rect">
            <a:avLst/>
          </a:prstGeom>
          <a:noFill/>
        </p:spPr>
        <p:txBody>
          <a:bodyPr wrap="square" rtlCol="0">
            <a:spAutoFit/>
          </a:bodyPr>
          <a:lstStyle/>
          <a:p>
            <a:r>
              <a:rPr lang="fr-CA" b="1" dirty="0" err="1" smtClean="0"/>
              <a:t>Marieb</a:t>
            </a:r>
            <a:r>
              <a:rPr lang="fr-CA" b="1" dirty="0" smtClean="0"/>
              <a:t>: P.986 &amp; 987</a:t>
            </a:r>
            <a:endParaRPr lang="fr-CA"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9994"/>
                                        </p:tgtEl>
                                        <p:attrNameLst>
                                          <p:attrName>style.visibility</p:attrName>
                                        </p:attrNameLst>
                                      </p:cBhvr>
                                      <p:to>
                                        <p:strVal val="visible"/>
                                      </p:to>
                                    </p:set>
                                    <p:animEffect transition="in" filter="fade">
                                      <p:cBhvr>
                                        <p:cTn id="7" dur="1000"/>
                                        <p:tgtEl>
                                          <p:spTgt spid="16999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9995"/>
                                        </p:tgtEl>
                                        <p:attrNameLst>
                                          <p:attrName>style.visibility</p:attrName>
                                        </p:attrNameLst>
                                      </p:cBhvr>
                                      <p:to>
                                        <p:strVal val="visible"/>
                                      </p:to>
                                    </p:set>
                                    <p:animEffect transition="in" filter="fade">
                                      <p:cBhvr>
                                        <p:cTn id="10" dur="1000"/>
                                        <p:tgtEl>
                                          <p:spTgt spid="16999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69996"/>
                                        </p:tgtEl>
                                        <p:attrNameLst>
                                          <p:attrName>style.visibility</p:attrName>
                                        </p:attrNameLst>
                                      </p:cBhvr>
                                      <p:to>
                                        <p:strVal val="visible"/>
                                      </p:to>
                                    </p:set>
                                    <p:animEffect transition="in" filter="fade">
                                      <p:cBhvr>
                                        <p:cTn id="13" dur="1000"/>
                                        <p:tgtEl>
                                          <p:spTgt spid="16999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69997"/>
                                        </p:tgtEl>
                                        <p:attrNameLst>
                                          <p:attrName>style.visibility</p:attrName>
                                        </p:attrNameLst>
                                      </p:cBhvr>
                                      <p:to>
                                        <p:strVal val="visible"/>
                                      </p:to>
                                    </p:set>
                                    <p:animEffect transition="in" filter="fade">
                                      <p:cBhvr>
                                        <p:cTn id="16" dur="1000"/>
                                        <p:tgtEl>
                                          <p:spTgt spid="16999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69998"/>
                                        </p:tgtEl>
                                        <p:attrNameLst>
                                          <p:attrName>style.visibility</p:attrName>
                                        </p:attrNameLst>
                                      </p:cBhvr>
                                      <p:to>
                                        <p:strVal val="visible"/>
                                      </p:to>
                                    </p:set>
                                    <p:animEffect transition="in" filter="fade">
                                      <p:cBhvr>
                                        <p:cTn id="19" dur="1000"/>
                                        <p:tgtEl>
                                          <p:spTgt spid="16999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70000"/>
                                        </p:tgtEl>
                                        <p:attrNameLst>
                                          <p:attrName>style.visibility</p:attrName>
                                        </p:attrNameLst>
                                      </p:cBhvr>
                                      <p:to>
                                        <p:strVal val="visible"/>
                                      </p:to>
                                    </p:set>
                                    <p:animEffect transition="in" filter="fade">
                                      <p:cBhvr>
                                        <p:cTn id="22" dur="1000"/>
                                        <p:tgtEl>
                                          <p:spTgt spid="170000"/>
                                        </p:tgtEl>
                                      </p:cBhvr>
                                    </p:animEffect>
                                  </p:childTnLst>
                                </p:cTn>
                              </p:par>
                              <p:par>
                                <p:cTn id="23" presetID="10" presetClass="entr" presetSubtype="0" fill="hold" nodeType="withEffect">
                                  <p:stCondLst>
                                    <p:cond delay="0"/>
                                  </p:stCondLst>
                                  <p:childTnLst>
                                    <p:set>
                                      <p:cBhvr>
                                        <p:cTn id="24" dur="1" fill="hold">
                                          <p:stCondLst>
                                            <p:cond delay="0"/>
                                          </p:stCondLst>
                                        </p:cTn>
                                        <p:tgtEl>
                                          <p:spTgt spid="170001"/>
                                        </p:tgtEl>
                                        <p:attrNameLst>
                                          <p:attrName>style.visibility</p:attrName>
                                        </p:attrNameLst>
                                      </p:cBhvr>
                                      <p:to>
                                        <p:strVal val="visible"/>
                                      </p:to>
                                    </p:set>
                                    <p:animEffect transition="in" filter="fade">
                                      <p:cBhvr>
                                        <p:cTn id="25" dur="1000"/>
                                        <p:tgtEl>
                                          <p:spTgt spid="170001"/>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70002"/>
                                        </p:tgtEl>
                                        <p:attrNameLst>
                                          <p:attrName>style.visibility</p:attrName>
                                        </p:attrNameLst>
                                      </p:cBhvr>
                                      <p:to>
                                        <p:strVal val="visible"/>
                                      </p:to>
                                    </p:set>
                                    <p:animEffect transition="in" filter="fade">
                                      <p:cBhvr>
                                        <p:cTn id="28" dur="1000"/>
                                        <p:tgtEl>
                                          <p:spTgt spid="170002"/>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69999"/>
                                        </p:tgtEl>
                                        <p:attrNameLst>
                                          <p:attrName>style.visibility</p:attrName>
                                        </p:attrNameLst>
                                      </p:cBhvr>
                                      <p:to>
                                        <p:strVal val="visible"/>
                                      </p:to>
                                    </p:set>
                                    <p:animEffect transition="in" filter="fade">
                                      <p:cBhvr>
                                        <p:cTn id="31" dur="1000"/>
                                        <p:tgtEl>
                                          <p:spTgt spid="169999"/>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70003"/>
                                        </p:tgtEl>
                                        <p:attrNameLst>
                                          <p:attrName>style.visibility</p:attrName>
                                        </p:attrNameLst>
                                      </p:cBhvr>
                                      <p:to>
                                        <p:strVal val="visible"/>
                                      </p:to>
                                    </p:set>
                                    <p:animEffect transition="in" filter="fade">
                                      <p:cBhvr>
                                        <p:cTn id="34" dur="1000"/>
                                        <p:tgtEl>
                                          <p:spTgt spid="170003"/>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70004"/>
                                        </p:tgtEl>
                                        <p:attrNameLst>
                                          <p:attrName>style.visibility</p:attrName>
                                        </p:attrNameLst>
                                      </p:cBhvr>
                                      <p:to>
                                        <p:strVal val="visible"/>
                                      </p:to>
                                    </p:set>
                                    <p:animEffect transition="in" filter="fade">
                                      <p:cBhvr>
                                        <p:cTn id="37" dur="1000"/>
                                        <p:tgtEl>
                                          <p:spTgt spid="17000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fade">
                                      <p:cBhvr>
                                        <p:cTn id="42" dur="500"/>
                                        <p:tgtEl>
                                          <p:spTgt spid="30"/>
                                        </p:tgtEl>
                                      </p:cBhvr>
                                    </p:animEffect>
                                  </p:childTnLst>
                                </p:cTn>
                              </p:par>
                              <p:par>
                                <p:cTn id="43" presetID="10" presetClass="exit" presetSubtype="0" fill="hold" grpId="1" nodeType="withEffect">
                                  <p:stCondLst>
                                    <p:cond delay="0"/>
                                  </p:stCondLst>
                                  <p:childTnLst>
                                    <p:animEffect transition="out" filter="fade">
                                      <p:cBhvr>
                                        <p:cTn id="44" dur="1000"/>
                                        <p:tgtEl>
                                          <p:spTgt spid="169994"/>
                                        </p:tgtEl>
                                      </p:cBhvr>
                                    </p:animEffect>
                                    <p:set>
                                      <p:cBhvr>
                                        <p:cTn id="45" dur="1" fill="hold">
                                          <p:stCondLst>
                                            <p:cond delay="999"/>
                                          </p:stCondLst>
                                        </p:cTn>
                                        <p:tgtEl>
                                          <p:spTgt spid="169994"/>
                                        </p:tgtEl>
                                        <p:attrNameLst>
                                          <p:attrName>style.visibility</p:attrName>
                                        </p:attrNameLst>
                                      </p:cBhvr>
                                      <p:to>
                                        <p:strVal val="hidden"/>
                                      </p:to>
                                    </p:set>
                                  </p:childTnLst>
                                </p:cTn>
                              </p:par>
                              <p:par>
                                <p:cTn id="46" presetID="10" presetClass="exit" presetSubtype="0" fill="hold" grpId="1" nodeType="withEffect">
                                  <p:stCondLst>
                                    <p:cond delay="0"/>
                                  </p:stCondLst>
                                  <p:childTnLst>
                                    <p:animEffect transition="out" filter="fade">
                                      <p:cBhvr>
                                        <p:cTn id="47" dur="1000"/>
                                        <p:tgtEl>
                                          <p:spTgt spid="169995"/>
                                        </p:tgtEl>
                                      </p:cBhvr>
                                    </p:animEffect>
                                    <p:set>
                                      <p:cBhvr>
                                        <p:cTn id="48" dur="1" fill="hold">
                                          <p:stCondLst>
                                            <p:cond delay="999"/>
                                          </p:stCondLst>
                                        </p:cTn>
                                        <p:tgtEl>
                                          <p:spTgt spid="169995"/>
                                        </p:tgtEl>
                                        <p:attrNameLst>
                                          <p:attrName>style.visibility</p:attrName>
                                        </p:attrNameLst>
                                      </p:cBhvr>
                                      <p:to>
                                        <p:strVal val="hidden"/>
                                      </p:to>
                                    </p:set>
                                  </p:childTnLst>
                                </p:cTn>
                              </p:par>
                              <p:par>
                                <p:cTn id="49" presetID="10" presetClass="exit" presetSubtype="0" fill="hold" grpId="1" nodeType="withEffect">
                                  <p:stCondLst>
                                    <p:cond delay="0"/>
                                  </p:stCondLst>
                                  <p:childTnLst>
                                    <p:animEffect transition="out" filter="fade">
                                      <p:cBhvr>
                                        <p:cTn id="50" dur="1000"/>
                                        <p:tgtEl>
                                          <p:spTgt spid="169996"/>
                                        </p:tgtEl>
                                      </p:cBhvr>
                                    </p:animEffect>
                                    <p:set>
                                      <p:cBhvr>
                                        <p:cTn id="51" dur="1" fill="hold">
                                          <p:stCondLst>
                                            <p:cond delay="999"/>
                                          </p:stCondLst>
                                        </p:cTn>
                                        <p:tgtEl>
                                          <p:spTgt spid="169996"/>
                                        </p:tgtEl>
                                        <p:attrNameLst>
                                          <p:attrName>style.visibility</p:attrName>
                                        </p:attrNameLst>
                                      </p:cBhvr>
                                      <p:to>
                                        <p:strVal val="hidden"/>
                                      </p:to>
                                    </p:set>
                                  </p:childTnLst>
                                </p:cTn>
                              </p:par>
                              <p:par>
                                <p:cTn id="52" presetID="10" presetClass="exit" presetSubtype="0" fill="hold" grpId="1" nodeType="withEffect">
                                  <p:stCondLst>
                                    <p:cond delay="0"/>
                                  </p:stCondLst>
                                  <p:childTnLst>
                                    <p:animEffect transition="out" filter="fade">
                                      <p:cBhvr>
                                        <p:cTn id="53" dur="1000"/>
                                        <p:tgtEl>
                                          <p:spTgt spid="169997"/>
                                        </p:tgtEl>
                                      </p:cBhvr>
                                    </p:animEffect>
                                    <p:set>
                                      <p:cBhvr>
                                        <p:cTn id="54" dur="1" fill="hold">
                                          <p:stCondLst>
                                            <p:cond delay="999"/>
                                          </p:stCondLst>
                                        </p:cTn>
                                        <p:tgtEl>
                                          <p:spTgt spid="169997"/>
                                        </p:tgtEl>
                                        <p:attrNameLst>
                                          <p:attrName>style.visibility</p:attrName>
                                        </p:attrNameLst>
                                      </p:cBhvr>
                                      <p:to>
                                        <p:strVal val="hidden"/>
                                      </p:to>
                                    </p:set>
                                  </p:childTnLst>
                                </p:cTn>
                              </p:par>
                              <p:par>
                                <p:cTn id="55" presetID="10" presetClass="exit" presetSubtype="0" fill="hold" grpId="1" nodeType="withEffect">
                                  <p:stCondLst>
                                    <p:cond delay="0"/>
                                  </p:stCondLst>
                                  <p:childTnLst>
                                    <p:animEffect transition="out" filter="fade">
                                      <p:cBhvr>
                                        <p:cTn id="56" dur="1000"/>
                                        <p:tgtEl>
                                          <p:spTgt spid="169998"/>
                                        </p:tgtEl>
                                      </p:cBhvr>
                                    </p:animEffect>
                                    <p:set>
                                      <p:cBhvr>
                                        <p:cTn id="57" dur="1" fill="hold">
                                          <p:stCondLst>
                                            <p:cond delay="999"/>
                                          </p:stCondLst>
                                        </p:cTn>
                                        <p:tgtEl>
                                          <p:spTgt spid="169998"/>
                                        </p:tgtEl>
                                        <p:attrNameLst>
                                          <p:attrName>style.visibility</p:attrName>
                                        </p:attrNameLst>
                                      </p:cBhvr>
                                      <p:to>
                                        <p:strVal val="hidden"/>
                                      </p:to>
                                    </p:set>
                                  </p:childTnLst>
                                </p:cTn>
                              </p:par>
                              <p:par>
                                <p:cTn id="58" presetID="10" presetClass="exit" presetSubtype="0" fill="hold" grpId="1" nodeType="withEffect">
                                  <p:stCondLst>
                                    <p:cond delay="0"/>
                                  </p:stCondLst>
                                  <p:childTnLst>
                                    <p:animEffect transition="out" filter="fade">
                                      <p:cBhvr>
                                        <p:cTn id="59" dur="1000"/>
                                        <p:tgtEl>
                                          <p:spTgt spid="170000"/>
                                        </p:tgtEl>
                                      </p:cBhvr>
                                    </p:animEffect>
                                    <p:set>
                                      <p:cBhvr>
                                        <p:cTn id="60" dur="1" fill="hold">
                                          <p:stCondLst>
                                            <p:cond delay="999"/>
                                          </p:stCondLst>
                                        </p:cTn>
                                        <p:tgtEl>
                                          <p:spTgt spid="170000"/>
                                        </p:tgtEl>
                                        <p:attrNameLst>
                                          <p:attrName>style.visibility</p:attrName>
                                        </p:attrNameLst>
                                      </p:cBhvr>
                                      <p:to>
                                        <p:strVal val="hidden"/>
                                      </p:to>
                                    </p:set>
                                  </p:childTnLst>
                                </p:cTn>
                              </p:par>
                              <p:par>
                                <p:cTn id="61" presetID="10" presetClass="exit" presetSubtype="0" fill="hold" grpId="0" nodeType="withEffect">
                                  <p:stCondLst>
                                    <p:cond delay="0"/>
                                  </p:stCondLst>
                                  <p:childTnLst>
                                    <p:animEffect transition="out" filter="fade">
                                      <p:cBhvr>
                                        <p:cTn id="62" dur="1000"/>
                                        <p:tgtEl>
                                          <p:spTgt spid="170001"/>
                                        </p:tgtEl>
                                      </p:cBhvr>
                                    </p:animEffect>
                                    <p:set>
                                      <p:cBhvr>
                                        <p:cTn id="63" dur="1" fill="hold">
                                          <p:stCondLst>
                                            <p:cond delay="999"/>
                                          </p:stCondLst>
                                        </p:cTn>
                                        <p:tgtEl>
                                          <p:spTgt spid="170001"/>
                                        </p:tgtEl>
                                        <p:attrNameLst>
                                          <p:attrName>style.visibility</p:attrName>
                                        </p:attrNameLst>
                                      </p:cBhvr>
                                      <p:to>
                                        <p:strVal val="hidden"/>
                                      </p:to>
                                    </p:set>
                                  </p:childTnLst>
                                </p:cTn>
                              </p:par>
                              <p:par>
                                <p:cTn id="64" presetID="10" presetClass="exit" presetSubtype="0" fill="hold" grpId="1" nodeType="withEffect">
                                  <p:stCondLst>
                                    <p:cond delay="0"/>
                                  </p:stCondLst>
                                  <p:childTnLst>
                                    <p:animEffect transition="out" filter="fade">
                                      <p:cBhvr>
                                        <p:cTn id="65" dur="1000"/>
                                        <p:tgtEl>
                                          <p:spTgt spid="169999"/>
                                        </p:tgtEl>
                                      </p:cBhvr>
                                    </p:animEffect>
                                    <p:set>
                                      <p:cBhvr>
                                        <p:cTn id="66" dur="1" fill="hold">
                                          <p:stCondLst>
                                            <p:cond delay="999"/>
                                          </p:stCondLst>
                                        </p:cTn>
                                        <p:tgtEl>
                                          <p:spTgt spid="169999"/>
                                        </p:tgtEl>
                                        <p:attrNameLst>
                                          <p:attrName>style.visibility</p:attrName>
                                        </p:attrNameLst>
                                      </p:cBhvr>
                                      <p:to>
                                        <p:strVal val="hidden"/>
                                      </p:to>
                                    </p:set>
                                  </p:childTnLst>
                                </p:cTn>
                              </p:par>
                              <p:par>
                                <p:cTn id="67" presetID="10" presetClass="exit" presetSubtype="0" fill="hold" grpId="1" nodeType="withEffect">
                                  <p:stCondLst>
                                    <p:cond delay="0"/>
                                  </p:stCondLst>
                                  <p:childTnLst>
                                    <p:animEffect transition="out" filter="fade">
                                      <p:cBhvr>
                                        <p:cTn id="68" dur="1000"/>
                                        <p:tgtEl>
                                          <p:spTgt spid="170002"/>
                                        </p:tgtEl>
                                      </p:cBhvr>
                                    </p:animEffect>
                                    <p:set>
                                      <p:cBhvr>
                                        <p:cTn id="69" dur="1" fill="hold">
                                          <p:stCondLst>
                                            <p:cond delay="999"/>
                                          </p:stCondLst>
                                        </p:cTn>
                                        <p:tgtEl>
                                          <p:spTgt spid="170002"/>
                                        </p:tgtEl>
                                        <p:attrNameLst>
                                          <p:attrName>style.visibility</p:attrName>
                                        </p:attrNameLst>
                                      </p:cBhvr>
                                      <p:to>
                                        <p:strVal val="hidden"/>
                                      </p:to>
                                    </p:set>
                                  </p:childTnLst>
                                </p:cTn>
                              </p:par>
                              <p:par>
                                <p:cTn id="70" presetID="10" presetClass="exit" presetSubtype="0" fill="hold" grpId="1" nodeType="withEffect">
                                  <p:stCondLst>
                                    <p:cond delay="0"/>
                                  </p:stCondLst>
                                  <p:childTnLst>
                                    <p:animEffect transition="out" filter="fade">
                                      <p:cBhvr>
                                        <p:cTn id="71" dur="1000"/>
                                        <p:tgtEl>
                                          <p:spTgt spid="170003"/>
                                        </p:tgtEl>
                                      </p:cBhvr>
                                    </p:animEffect>
                                    <p:set>
                                      <p:cBhvr>
                                        <p:cTn id="72" dur="1" fill="hold">
                                          <p:stCondLst>
                                            <p:cond delay="999"/>
                                          </p:stCondLst>
                                        </p:cTn>
                                        <p:tgtEl>
                                          <p:spTgt spid="170003"/>
                                        </p:tgtEl>
                                        <p:attrNameLst>
                                          <p:attrName>style.visibility</p:attrName>
                                        </p:attrNameLst>
                                      </p:cBhvr>
                                      <p:to>
                                        <p:strVal val="hidden"/>
                                      </p:to>
                                    </p:set>
                                  </p:childTnLst>
                                </p:cTn>
                              </p:par>
                              <p:par>
                                <p:cTn id="73" presetID="10" presetClass="exit" presetSubtype="0" fill="hold" grpId="1" nodeType="withEffect">
                                  <p:stCondLst>
                                    <p:cond delay="0"/>
                                  </p:stCondLst>
                                  <p:childTnLst>
                                    <p:animEffect transition="out" filter="fade">
                                      <p:cBhvr>
                                        <p:cTn id="74" dur="1000"/>
                                        <p:tgtEl>
                                          <p:spTgt spid="170004"/>
                                        </p:tgtEl>
                                      </p:cBhvr>
                                    </p:animEffect>
                                    <p:set>
                                      <p:cBhvr>
                                        <p:cTn id="75" dur="1" fill="hold">
                                          <p:stCondLst>
                                            <p:cond delay="999"/>
                                          </p:stCondLst>
                                        </p:cTn>
                                        <p:tgtEl>
                                          <p:spTgt spid="170004"/>
                                        </p:tgtEl>
                                        <p:attrNameLst>
                                          <p:attrName>style.visibility</p:attrName>
                                        </p:attrNameLst>
                                      </p:cBhvr>
                                      <p:to>
                                        <p:strVal val="hidden"/>
                                      </p:to>
                                    </p:set>
                                  </p:childTnLst>
                                </p:cTn>
                              </p:par>
                            </p:childTnLst>
                          </p:cTn>
                        </p:par>
                        <p:par>
                          <p:cTn id="76" fill="hold">
                            <p:stCondLst>
                              <p:cond delay="1000"/>
                            </p:stCondLst>
                            <p:childTnLst>
                              <p:par>
                                <p:cTn id="77" presetID="10" presetClass="entr" presetSubtype="0"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500"/>
                                        <p:tgtEl>
                                          <p:spTgt spid="31"/>
                                        </p:tgtEl>
                                      </p:cBhvr>
                                    </p:animEffect>
                                  </p:childTnLst>
                                </p:cTn>
                              </p:par>
                            </p:childTnLst>
                          </p:cTn>
                        </p:par>
                        <p:par>
                          <p:cTn id="80" fill="hold">
                            <p:stCondLst>
                              <p:cond delay="1500"/>
                            </p:stCondLst>
                            <p:childTnLst>
                              <p:par>
                                <p:cTn id="81" presetID="10" presetClass="entr" presetSubtype="0" fill="hold" grpId="0" nodeType="afterEffect">
                                  <p:stCondLst>
                                    <p:cond delay="0"/>
                                  </p:stCondLst>
                                  <p:childTnLst>
                                    <p:set>
                                      <p:cBhvr>
                                        <p:cTn id="82" dur="1" fill="hold">
                                          <p:stCondLst>
                                            <p:cond delay="0"/>
                                          </p:stCondLst>
                                        </p:cTn>
                                        <p:tgtEl>
                                          <p:spTgt spid="170005"/>
                                        </p:tgtEl>
                                        <p:attrNameLst>
                                          <p:attrName>style.visibility</p:attrName>
                                        </p:attrNameLst>
                                      </p:cBhvr>
                                      <p:to>
                                        <p:strVal val="visible"/>
                                      </p:to>
                                    </p:set>
                                    <p:animEffect transition="in" filter="fade">
                                      <p:cBhvr>
                                        <p:cTn id="83" dur="500"/>
                                        <p:tgtEl>
                                          <p:spTgt spid="170005"/>
                                        </p:tgtEl>
                                      </p:cBhvr>
                                    </p:animEffect>
                                  </p:childTnLst>
                                </p:cTn>
                              </p:par>
                            </p:childTnLst>
                          </p:cTn>
                        </p:par>
                        <p:par>
                          <p:cTn id="84" fill="hold">
                            <p:stCondLst>
                              <p:cond delay="2000"/>
                            </p:stCondLst>
                            <p:childTnLst>
                              <p:par>
                                <p:cTn id="85" presetID="10" presetClass="entr" presetSubtype="0" fill="hold" grpId="0" nodeType="afterEffect">
                                  <p:stCondLst>
                                    <p:cond delay="0"/>
                                  </p:stCondLst>
                                  <p:childTnLst>
                                    <p:set>
                                      <p:cBhvr>
                                        <p:cTn id="86" dur="1" fill="hold">
                                          <p:stCondLst>
                                            <p:cond delay="0"/>
                                          </p:stCondLst>
                                        </p:cTn>
                                        <p:tgtEl>
                                          <p:spTgt spid="170006"/>
                                        </p:tgtEl>
                                        <p:attrNameLst>
                                          <p:attrName>style.visibility</p:attrName>
                                        </p:attrNameLst>
                                      </p:cBhvr>
                                      <p:to>
                                        <p:strVal val="visible"/>
                                      </p:to>
                                    </p:set>
                                    <p:animEffect transition="in" filter="fade">
                                      <p:cBhvr>
                                        <p:cTn id="87" dur="500"/>
                                        <p:tgtEl>
                                          <p:spTgt spid="170006"/>
                                        </p:tgtEl>
                                      </p:cBhvr>
                                    </p:animEffect>
                                  </p:childTnLst>
                                </p:cTn>
                              </p:par>
                            </p:childTnLst>
                          </p:cTn>
                        </p:par>
                        <p:par>
                          <p:cTn id="88" fill="hold">
                            <p:stCondLst>
                              <p:cond delay="2500"/>
                            </p:stCondLst>
                            <p:childTnLst>
                              <p:par>
                                <p:cTn id="89" presetID="10" presetClass="entr" presetSubtype="0" fill="hold" grpId="0" nodeType="afterEffect">
                                  <p:stCondLst>
                                    <p:cond delay="0"/>
                                  </p:stCondLst>
                                  <p:childTnLst>
                                    <p:set>
                                      <p:cBhvr>
                                        <p:cTn id="90" dur="1" fill="hold">
                                          <p:stCondLst>
                                            <p:cond delay="0"/>
                                          </p:stCondLst>
                                        </p:cTn>
                                        <p:tgtEl>
                                          <p:spTgt spid="170010"/>
                                        </p:tgtEl>
                                        <p:attrNameLst>
                                          <p:attrName>style.visibility</p:attrName>
                                        </p:attrNameLst>
                                      </p:cBhvr>
                                      <p:to>
                                        <p:strVal val="visible"/>
                                      </p:to>
                                    </p:set>
                                    <p:animEffect transition="in" filter="fade">
                                      <p:cBhvr>
                                        <p:cTn id="91" dur="500"/>
                                        <p:tgtEl>
                                          <p:spTgt spid="170010"/>
                                        </p:tgtEl>
                                      </p:cBhvr>
                                    </p:animEffect>
                                  </p:childTnLst>
                                </p:cTn>
                              </p:par>
                            </p:childTnLst>
                          </p:cTn>
                        </p:par>
                        <p:par>
                          <p:cTn id="92" fill="hold">
                            <p:stCondLst>
                              <p:cond delay="3000"/>
                            </p:stCondLst>
                            <p:childTnLst>
                              <p:par>
                                <p:cTn id="93" presetID="10" presetClass="entr" presetSubtype="0" fill="hold" grpId="0" nodeType="afterEffect">
                                  <p:stCondLst>
                                    <p:cond delay="0"/>
                                  </p:stCondLst>
                                  <p:childTnLst>
                                    <p:set>
                                      <p:cBhvr>
                                        <p:cTn id="94" dur="1" fill="hold">
                                          <p:stCondLst>
                                            <p:cond delay="0"/>
                                          </p:stCondLst>
                                        </p:cTn>
                                        <p:tgtEl>
                                          <p:spTgt spid="170007"/>
                                        </p:tgtEl>
                                        <p:attrNameLst>
                                          <p:attrName>style.visibility</p:attrName>
                                        </p:attrNameLst>
                                      </p:cBhvr>
                                      <p:to>
                                        <p:strVal val="visible"/>
                                      </p:to>
                                    </p:set>
                                    <p:animEffect transition="in" filter="fade">
                                      <p:cBhvr>
                                        <p:cTn id="95" dur="500"/>
                                        <p:tgtEl>
                                          <p:spTgt spid="1700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170010" grpId="0" animBg="1"/>
      <p:bldP spid="170007" grpId="0" animBg="1"/>
      <p:bldP spid="170006" grpId="0" animBg="1"/>
      <p:bldP spid="170005" grpId="0" animBg="1"/>
      <p:bldP spid="169994" grpId="0" animBg="1"/>
      <p:bldP spid="169994" grpId="1" animBg="1"/>
      <p:bldP spid="169995" grpId="0" animBg="1"/>
      <p:bldP spid="169995" grpId="1" animBg="1"/>
      <p:bldP spid="169996" grpId="0" animBg="1"/>
      <p:bldP spid="169996" grpId="1" animBg="1"/>
      <p:bldP spid="169997" grpId="0" animBg="1"/>
      <p:bldP spid="169997" grpId="1" animBg="1"/>
      <p:bldP spid="169998" grpId="0" animBg="1"/>
      <p:bldP spid="169998" grpId="1" animBg="1"/>
      <p:bldP spid="169999" grpId="0" animBg="1"/>
      <p:bldP spid="169999" grpId="1" animBg="1"/>
      <p:bldP spid="170000" grpId="0" animBg="1"/>
      <p:bldP spid="170000" grpId="1" animBg="1"/>
      <p:bldP spid="170001" grpId="0" animBg="1"/>
      <p:bldP spid="170002" grpId="0" animBg="1"/>
      <p:bldP spid="170002" grpId="1" animBg="1"/>
      <p:bldP spid="170003" grpId="0" animBg="1"/>
      <p:bldP spid="170003" grpId="1" animBg="1"/>
      <p:bldP spid="170004" grpId="0" animBg="1"/>
      <p:bldP spid="170004" grpId="1" animBg="1"/>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2" name="Group 20"/>
          <p:cNvGrpSpPr>
            <a:grpSpLocks/>
          </p:cNvGrpSpPr>
          <p:nvPr>
            <p:custDataLst>
              <p:tags r:id="rId1"/>
            </p:custDataLst>
          </p:nvPr>
        </p:nvGrpSpPr>
        <p:grpSpPr bwMode="auto">
          <a:xfrm>
            <a:off x="34925" y="1052515"/>
            <a:ext cx="9074150" cy="5248275"/>
            <a:chOff x="22" y="663"/>
            <a:chExt cx="5716" cy="3306"/>
          </a:xfrm>
        </p:grpSpPr>
        <p:sp>
          <p:nvSpPr>
            <p:cNvPr id="189457" name="Line 17"/>
            <p:cNvSpPr>
              <a:spLocks noChangeShapeType="1"/>
            </p:cNvSpPr>
            <p:nvPr/>
          </p:nvSpPr>
          <p:spPr bwMode="auto">
            <a:xfrm flipH="1" flipV="1">
              <a:off x="3735" y="2865"/>
              <a:ext cx="1134" cy="589"/>
            </a:xfrm>
            <a:prstGeom prst="line">
              <a:avLst/>
            </a:prstGeom>
            <a:noFill/>
            <a:ln w="19050">
              <a:solidFill>
                <a:srgbClr val="000000"/>
              </a:solidFill>
              <a:round/>
              <a:headEnd/>
              <a:tailEnd/>
            </a:ln>
            <a:effectLst/>
          </p:spPr>
          <p:txBody>
            <a:bodyPr wrap="none" lIns="90000" tIns="46800" rIns="90000" bIns="46800" anchor="ctr">
              <a:spAutoFit/>
            </a:bodyPr>
            <a:lstStyle/>
            <a:p>
              <a:pPr>
                <a:defRPr/>
              </a:pPr>
              <a:endParaRPr lang="fr-CA"/>
            </a:p>
          </p:txBody>
        </p:sp>
        <p:pic>
          <p:nvPicPr>
            <p:cNvPr id="28689" name="Picture 7" descr="dog_mouth-v"/>
            <p:cNvPicPr>
              <a:picLocks noChangeAspect="1" noChangeArrowheads="1"/>
            </p:cNvPicPr>
            <p:nvPr/>
          </p:nvPicPr>
          <p:blipFill>
            <a:blip r:embed="rId17" cstate="print">
              <a:clrChange>
                <a:clrFrom>
                  <a:srgbClr val="FFFFFF"/>
                </a:clrFrom>
                <a:clrTo>
                  <a:srgbClr val="FFFFFF">
                    <a:alpha val="0"/>
                  </a:srgbClr>
                </a:clrTo>
              </a:clrChange>
            </a:blip>
            <a:srcRect r="2344" b="29251"/>
            <a:stretch>
              <a:fillRect/>
            </a:stretch>
          </p:blipFill>
          <p:spPr bwMode="auto">
            <a:xfrm>
              <a:off x="22" y="663"/>
              <a:ext cx="5625" cy="3306"/>
            </a:xfrm>
            <a:prstGeom prst="rect">
              <a:avLst/>
            </a:prstGeom>
            <a:noFill/>
            <a:ln w="9525">
              <a:noFill/>
              <a:miter lim="800000"/>
              <a:headEnd/>
              <a:tailEnd/>
            </a:ln>
          </p:spPr>
        </p:pic>
        <p:sp>
          <p:nvSpPr>
            <p:cNvPr id="189450" name="Text Box 10"/>
            <p:cNvSpPr txBox="1">
              <a:spLocks noChangeArrowheads="1"/>
            </p:cNvSpPr>
            <p:nvPr/>
          </p:nvSpPr>
          <p:spPr bwMode="auto">
            <a:xfrm>
              <a:off x="4649" y="3375"/>
              <a:ext cx="1089" cy="327"/>
            </a:xfrm>
            <a:prstGeom prst="rect">
              <a:avLst/>
            </a:prstGeom>
            <a:noFill/>
            <a:ln w="38100" algn="ctr">
              <a:noFill/>
              <a:miter lim="800000"/>
              <a:headEnd/>
              <a:tailEnd/>
            </a:ln>
            <a:effectLst/>
          </p:spPr>
          <p:txBody>
            <a:bodyPr lIns="90000" tIns="46800" rIns="90000" bIns="46800">
              <a:spAutoFit/>
            </a:bodyPr>
            <a:lstStyle/>
            <a:p>
              <a:pPr>
                <a:spcBef>
                  <a:spcPct val="50000"/>
                </a:spcBef>
                <a:defRPr/>
              </a:pPr>
              <a:r>
                <a:rPr lang="fr-CA" sz="2800" dirty="0">
                  <a:solidFill>
                    <a:srgbClr val="000000"/>
                  </a:solidFill>
                  <a:effectLst>
                    <a:outerShdw blurRad="38100" dist="38100" dir="2700000" algn="tl">
                      <a:srgbClr val="C0C0C0"/>
                    </a:outerShdw>
                  </a:effectLst>
                  <a:latin typeface="Franklin Gothic Medium" pitchFamily="34" charset="0"/>
                </a:rPr>
                <a:t>Langue</a:t>
              </a:r>
            </a:p>
          </p:txBody>
        </p:sp>
      </p:grpSp>
      <p:sp>
        <p:nvSpPr>
          <p:cNvPr id="189442" name="Rectangle 2"/>
          <p:cNvSpPr>
            <a:spLocks noGrp="1" noChangeArrowheads="1"/>
          </p:cNvSpPr>
          <p:nvPr>
            <p:ph type="title"/>
            <p:custDataLst>
              <p:tags r:id="rId2"/>
            </p:custDataLst>
          </p:nvPr>
        </p:nvSpPr>
        <p:spPr>
          <a:xfrm>
            <a:off x="395536" y="188640"/>
            <a:ext cx="8153400" cy="990600"/>
          </a:xfrm>
        </p:spPr>
        <p:txBody>
          <a:bodyPr/>
          <a:lstStyle/>
          <a:p>
            <a:pPr eaLnBrk="1" hangingPunct="1">
              <a:defRPr/>
            </a:pPr>
            <a:r>
              <a:rPr lang="fr-CA" dirty="0" smtClean="0"/>
              <a:t>Bouche ~ Anatomie</a:t>
            </a:r>
          </a:p>
        </p:txBody>
      </p:sp>
      <p:sp>
        <p:nvSpPr>
          <p:cNvPr id="189461" name="Text Box 21"/>
          <p:cNvSpPr txBox="1">
            <a:spLocks noChangeArrowheads="1"/>
          </p:cNvSpPr>
          <p:nvPr>
            <p:custDataLst>
              <p:tags r:id="rId3"/>
            </p:custDataLst>
          </p:nvPr>
        </p:nvSpPr>
        <p:spPr bwMode="auto">
          <a:xfrm>
            <a:off x="107950" y="6375400"/>
            <a:ext cx="3815978" cy="371513"/>
          </a:xfrm>
          <a:prstGeom prst="rect">
            <a:avLst/>
          </a:prstGeom>
          <a:noFill/>
          <a:ln w="38100" algn="ctr">
            <a:noFill/>
            <a:miter lim="800000"/>
            <a:headEnd/>
            <a:tailEnd/>
          </a:ln>
          <a:effectLst/>
        </p:spPr>
        <p:txBody>
          <a:bodyPr wrap="square" lIns="90000" tIns="46800" rIns="90000" bIns="46800">
            <a:spAutoFit/>
          </a:bodyPr>
          <a:lstStyle/>
          <a:p>
            <a:pPr algn="l">
              <a:spcBef>
                <a:spcPct val="50000"/>
              </a:spcBef>
              <a:defRPr/>
            </a:pPr>
            <a:r>
              <a:rPr lang="fr-CA" b="1" dirty="0" smtClean="0">
                <a:solidFill>
                  <a:srgbClr val="080808"/>
                </a:solidFill>
                <a:effectLst>
                  <a:outerShdw blurRad="38100" dist="38100" dir="2700000" algn="tl">
                    <a:srgbClr val="C0C0C0"/>
                  </a:outerShdw>
                </a:effectLst>
              </a:rPr>
              <a:t>Adaptation de la Fig</a:t>
            </a:r>
            <a:r>
              <a:rPr lang="fr-CA" b="1" dirty="0">
                <a:solidFill>
                  <a:srgbClr val="080808"/>
                </a:solidFill>
                <a:effectLst>
                  <a:outerShdw blurRad="38100" dist="38100" dir="2700000" algn="tl">
                    <a:srgbClr val="C0C0C0"/>
                  </a:outerShdw>
                </a:effectLst>
              </a:rPr>
              <a:t>. </a:t>
            </a:r>
            <a:r>
              <a:rPr lang="fr-CA" b="1" dirty="0" smtClean="0">
                <a:solidFill>
                  <a:srgbClr val="080808"/>
                </a:solidFill>
                <a:effectLst>
                  <a:outerShdw blurRad="38100" dist="38100" dir="2700000" algn="tl">
                    <a:srgbClr val="C0C0C0"/>
                  </a:outerShdw>
                </a:effectLst>
              </a:rPr>
              <a:t>23.7, p.993</a:t>
            </a:r>
            <a:endParaRPr lang="fr-CA" b="1" dirty="0">
              <a:solidFill>
                <a:srgbClr val="080808"/>
              </a:solidFill>
              <a:effectLst>
                <a:outerShdw blurRad="38100" dist="38100" dir="2700000" algn="tl">
                  <a:srgbClr val="C0C0C0"/>
                </a:outerShdw>
              </a:effectLst>
            </a:endParaRPr>
          </a:p>
        </p:txBody>
      </p:sp>
      <p:sp>
        <p:nvSpPr>
          <p:cNvPr id="18" name="Rectangle 18"/>
          <p:cNvSpPr>
            <a:spLocks noChangeArrowheads="1"/>
          </p:cNvSpPr>
          <p:nvPr>
            <p:custDataLst>
              <p:tags r:id="rId4"/>
            </p:custDataLst>
          </p:nvPr>
        </p:nvSpPr>
        <p:spPr bwMode="auto">
          <a:xfrm>
            <a:off x="312738" y="3227388"/>
            <a:ext cx="1439862" cy="503237"/>
          </a:xfrm>
          <a:prstGeom prst="rect">
            <a:avLst/>
          </a:prstGeom>
          <a:noFill/>
          <a:ln w="38100" algn="ctr">
            <a:solidFill>
              <a:srgbClr val="66CCFF"/>
            </a:solidFill>
            <a:miter lim="800000"/>
            <a:headEnd/>
            <a:tailEnd/>
          </a:ln>
          <a:effectLst/>
        </p:spPr>
        <p:txBody>
          <a:bodyPr lIns="90000" tIns="46800" rIns="90000" bIns="46800" anchor="ctr">
            <a:spAutoFit/>
          </a:bodyPr>
          <a:lstStyle/>
          <a:p>
            <a:pPr>
              <a:defRPr/>
            </a:pPr>
            <a:endParaRPr lang="fr-CA"/>
          </a:p>
        </p:txBody>
      </p:sp>
      <p:sp>
        <p:nvSpPr>
          <p:cNvPr id="19" name="Text Box 10"/>
          <p:cNvSpPr txBox="1">
            <a:spLocks noChangeArrowheads="1"/>
          </p:cNvSpPr>
          <p:nvPr>
            <p:custDataLst>
              <p:tags r:id="rId5"/>
            </p:custDataLst>
          </p:nvPr>
        </p:nvSpPr>
        <p:spPr bwMode="auto">
          <a:xfrm>
            <a:off x="323850" y="3213100"/>
            <a:ext cx="1439863" cy="525463"/>
          </a:xfrm>
          <a:prstGeom prst="rect">
            <a:avLst/>
          </a:prstGeom>
          <a:noFill/>
          <a:ln w="38100" algn="ctr">
            <a:solidFill>
              <a:schemeClr val="accent5"/>
            </a:solidFill>
            <a:miter lim="800000"/>
            <a:headEnd/>
            <a:tailEnd/>
          </a:ln>
          <a:effectLst/>
        </p:spPr>
        <p:txBody>
          <a:bodyPr lIns="90000" tIns="46800" rIns="90000" bIns="46800">
            <a:spAutoFit/>
          </a:bodyPr>
          <a:lstStyle/>
          <a:p>
            <a:pPr>
              <a:spcBef>
                <a:spcPct val="50000"/>
              </a:spcBef>
              <a:defRPr/>
            </a:pPr>
            <a:r>
              <a:rPr lang="fr-CA" sz="2800" dirty="0">
                <a:solidFill>
                  <a:srgbClr val="000000"/>
                </a:solidFill>
                <a:effectLst>
                  <a:outerShdw blurRad="38100" dist="38100" dir="2700000" algn="tl">
                    <a:srgbClr val="C0C0C0"/>
                  </a:outerShdw>
                </a:effectLst>
                <a:latin typeface="Franklin Gothic Medium" pitchFamily="34" charset="0"/>
              </a:rPr>
              <a:t>Pharynx</a:t>
            </a:r>
          </a:p>
        </p:txBody>
      </p:sp>
      <p:sp>
        <p:nvSpPr>
          <p:cNvPr id="189458" name="Rectangle 18"/>
          <p:cNvSpPr>
            <a:spLocks noChangeArrowheads="1"/>
          </p:cNvSpPr>
          <p:nvPr>
            <p:custDataLst>
              <p:tags r:id="rId6"/>
            </p:custDataLst>
          </p:nvPr>
        </p:nvSpPr>
        <p:spPr bwMode="auto">
          <a:xfrm>
            <a:off x="7380312" y="5439550"/>
            <a:ext cx="1512863" cy="371513"/>
          </a:xfrm>
          <a:prstGeom prst="rect">
            <a:avLst/>
          </a:prstGeom>
          <a:noFill/>
          <a:ln w="38100" algn="ctr">
            <a:solidFill>
              <a:schemeClr val="accent5"/>
            </a:solidFill>
            <a:miter lim="800000"/>
            <a:headEnd/>
            <a:tailEnd/>
          </a:ln>
          <a:effectLst/>
        </p:spPr>
        <p:txBody>
          <a:bodyPr wrap="square" lIns="90000" tIns="46800" rIns="90000" bIns="46800" anchor="ctr">
            <a:spAutoFit/>
          </a:bodyPr>
          <a:lstStyle/>
          <a:p>
            <a:pPr>
              <a:defRPr/>
            </a:pPr>
            <a:endParaRPr lang="fr-CA"/>
          </a:p>
        </p:txBody>
      </p:sp>
      <p:sp>
        <p:nvSpPr>
          <p:cNvPr id="189451" name="Rectangle 11"/>
          <p:cNvSpPr>
            <a:spLocks noChangeArrowheads="1"/>
          </p:cNvSpPr>
          <p:nvPr>
            <p:custDataLst>
              <p:tags r:id="rId7"/>
            </p:custDataLst>
          </p:nvPr>
        </p:nvSpPr>
        <p:spPr bwMode="auto">
          <a:xfrm>
            <a:off x="7308850" y="2349500"/>
            <a:ext cx="1655763" cy="503238"/>
          </a:xfrm>
          <a:prstGeom prst="rect">
            <a:avLst/>
          </a:prstGeom>
          <a:noFill/>
          <a:ln w="38100" algn="ctr">
            <a:solidFill>
              <a:schemeClr val="accent5"/>
            </a:solidFill>
            <a:miter lim="800000"/>
            <a:headEnd/>
            <a:tailEnd/>
          </a:ln>
          <a:effectLst/>
        </p:spPr>
        <p:txBody>
          <a:bodyPr lIns="90000" tIns="46800" rIns="90000" bIns="46800" anchor="ctr">
            <a:spAutoFit/>
          </a:bodyPr>
          <a:lstStyle/>
          <a:p>
            <a:pPr>
              <a:defRPr/>
            </a:pPr>
            <a:endParaRPr lang="fr-CA"/>
          </a:p>
        </p:txBody>
      </p:sp>
      <p:sp>
        <p:nvSpPr>
          <p:cNvPr id="189452" name="Rectangle 12"/>
          <p:cNvSpPr>
            <a:spLocks noChangeArrowheads="1"/>
          </p:cNvSpPr>
          <p:nvPr>
            <p:custDataLst>
              <p:tags r:id="rId8"/>
            </p:custDataLst>
          </p:nvPr>
        </p:nvSpPr>
        <p:spPr bwMode="auto">
          <a:xfrm>
            <a:off x="7812088" y="4365625"/>
            <a:ext cx="1081087" cy="863600"/>
          </a:xfrm>
          <a:prstGeom prst="rect">
            <a:avLst/>
          </a:prstGeom>
          <a:noFill/>
          <a:ln w="38100" algn="ctr">
            <a:solidFill>
              <a:schemeClr val="accent5"/>
            </a:solidFill>
            <a:miter lim="800000"/>
            <a:headEnd/>
            <a:tailEnd/>
          </a:ln>
          <a:effectLst/>
        </p:spPr>
        <p:txBody>
          <a:bodyPr lIns="90000" tIns="46800" rIns="90000" bIns="46800" anchor="ctr">
            <a:spAutoFit/>
          </a:bodyPr>
          <a:lstStyle/>
          <a:p>
            <a:pPr>
              <a:defRPr/>
            </a:pPr>
            <a:endParaRPr lang="fr-CA"/>
          </a:p>
        </p:txBody>
      </p:sp>
      <p:sp>
        <p:nvSpPr>
          <p:cNvPr id="189454" name="Rectangle 14"/>
          <p:cNvSpPr>
            <a:spLocks noChangeArrowheads="1"/>
          </p:cNvSpPr>
          <p:nvPr>
            <p:custDataLst>
              <p:tags r:id="rId9"/>
            </p:custDataLst>
          </p:nvPr>
        </p:nvSpPr>
        <p:spPr bwMode="auto">
          <a:xfrm>
            <a:off x="4284663" y="5516563"/>
            <a:ext cx="1511300" cy="503237"/>
          </a:xfrm>
          <a:prstGeom prst="rect">
            <a:avLst/>
          </a:prstGeom>
          <a:noFill/>
          <a:ln w="38100" algn="ctr">
            <a:solidFill>
              <a:schemeClr val="accent5"/>
            </a:solidFill>
            <a:miter lim="800000"/>
            <a:headEnd/>
            <a:tailEnd/>
          </a:ln>
          <a:effectLst/>
        </p:spPr>
        <p:txBody>
          <a:bodyPr lIns="90000" tIns="46800" rIns="90000" bIns="46800" anchor="ctr">
            <a:spAutoFit/>
          </a:bodyPr>
          <a:lstStyle/>
          <a:p>
            <a:pPr>
              <a:defRPr/>
            </a:pPr>
            <a:endParaRPr lang="fr-CA"/>
          </a:p>
        </p:txBody>
      </p:sp>
      <p:sp>
        <p:nvSpPr>
          <p:cNvPr id="189456" name="Rectangle 16"/>
          <p:cNvSpPr>
            <a:spLocks noChangeArrowheads="1"/>
          </p:cNvSpPr>
          <p:nvPr>
            <p:custDataLst>
              <p:tags r:id="rId10"/>
            </p:custDataLst>
          </p:nvPr>
        </p:nvSpPr>
        <p:spPr bwMode="auto">
          <a:xfrm>
            <a:off x="100013" y="4054475"/>
            <a:ext cx="1935162" cy="503238"/>
          </a:xfrm>
          <a:prstGeom prst="rect">
            <a:avLst/>
          </a:prstGeom>
          <a:noFill/>
          <a:ln w="38100" algn="ctr">
            <a:solidFill>
              <a:schemeClr val="accent5"/>
            </a:solidFill>
            <a:miter lim="800000"/>
            <a:headEnd/>
            <a:tailEnd/>
          </a:ln>
          <a:effectLst/>
        </p:spPr>
        <p:txBody>
          <a:bodyPr lIns="90000" tIns="46800" rIns="90000" bIns="46800" anchor="ctr">
            <a:spAutoFit/>
          </a:bodyPr>
          <a:lstStyle/>
          <a:p>
            <a:pPr>
              <a:defRPr/>
            </a:pPr>
            <a:endParaRPr lang="fr-CA"/>
          </a:p>
        </p:txBody>
      </p:sp>
      <p:sp>
        <p:nvSpPr>
          <p:cNvPr id="16" name="Rectangle 18"/>
          <p:cNvSpPr>
            <a:spLocks noChangeArrowheads="1"/>
          </p:cNvSpPr>
          <p:nvPr>
            <p:custDataLst>
              <p:tags r:id="rId11"/>
            </p:custDataLst>
          </p:nvPr>
        </p:nvSpPr>
        <p:spPr bwMode="auto">
          <a:xfrm>
            <a:off x="7740650" y="3644900"/>
            <a:ext cx="1152525" cy="503238"/>
          </a:xfrm>
          <a:prstGeom prst="rect">
            <a:avLst/>
          </a:prstGeom>
          <a:noFill/>
          <a:ln w="38100" algn="ctr">
            <a:solidFill>
              <a:srgbClr val="66CCFF"/>
            </a:solidFill>
            <a:miter lim="800000"/>
            <a:headEnd/>
            <a:tailEnd/>
          </a:ln>
          <a:effectLst/>
        </p:spPr>
        <p:txBody>
          <a:bodyPr lIns="90000" tIns="46800" rIns="90000" bIns="46800" anchor="ctr">
            <a:spAutoFit/>
          </a:bodyPr>
          <a:lstStyle/>
          <a:p>
            <a:pPr>
              <a:defRPr/>
            </a:pPr>
            <a:endParaRPr lang="fr-CA"/>
          </a:p>
        </p:txBody>
      </p:sp>
      <p:sp>
        <p:nvSpPr>
          <p:cNvPr id="15" name="Text Box 10"/>
          <p:cNvSpPr txBox="1">
            <a:spLocks noChangeArrowheads="1"/>
          </p:cNvSpPr>
          <p:nvPr>
            <p:custDataLst>
              <p:tags r:id="rId12"/>
            </p:custDataLst>
          </p:nvPr>
        </p:nvSpPr>
        <p:spPr bwMode="auto">
          <a:xfrm>
            <a:off x="7724775" y="3644900"/>
            <a:ext cx="1223963" cy="525463"/>
          </a:xfrm>
          <a:prstGeom prst="rect">
            <a:avLst/>
          </a:prstGeom>
          <a:noFill/>
          <a:ln w="38100" algn="ctr">
            <a:solidFill>
              <a:schemeClr val="accent5"/>
            </a:solidFill>
            <a:miter lim="800000"/>
            <a:headEnd/>
            <a:tailEnd/>
          </a:ln>
          <a:effectLst/>
        </p:spPr>
        <p:txBody>
          <a:bodyPr lIns="90000" tIns="46800" rIns="90000" bIns="46800">
            <a:spAutoFit/>
          </a:bodyPr>
          <a:lstStyle/>
          <a:p>
            <a:pPr>
              <a:spcBef>
                <a:spcPct val="50000"/>
              </a:spcBef>
              <a:defRPr/>
            </a:pPr>
            <a:r>
              <a:rPr lang="fr-CA" sz="2800" dirty="0">
                <a:solidFill>
                  <a:srgbClr val="000000"/>
                </a:solidFill>
                <a:effectLst>
                  <a:outerShdw blurRad="38100" dist="38100" dir="2700000" algn="tl">
                    <a:srgbClr val="C0C0C0"/>
                  </a:outerShdw>
                </a:effectLst>
                <a:latin typeface="Franklin Gothic Medium" pitchFamily="34" charset="0"/>
              </a:rPr>
              <a:t>Dents</a:t>
            </a:r>
          </a:p>
        </p:txBody>
      </p:sp>
      <p:sp>
        <p:nvSpPr>
          <p:cNvPr id="20" name="Line 17"/>
          <p:cNvSpPr>
            <a:spLocks noChangeShapeType="1"/>
          </p:cNvSpPr>
          <p:nvPr>
            <p:custDataLst>
              <p:tags r:id="rId13"/>
            </p:custDataLst>
          </p:nvPr>
        </p:nvSpPr>
        <p:spPr bwMode="auto">
          <a:xfrm flipH="1" flipV="1">
            <a:off x="1763713" y="3500438"/>
            <a:ext cx="1655762" cy="865187"/>
          </a:xfrm>
          <a:prstGeom prst="line">
            <a:avLst/>
          </a:prstGeom>
          <a:noFill/>
          <a:ln w="19050">
            <a:solidFill>
              <a:srgbClr val="000000"/>
            </a:solidFill>
            <a:round/>
            <a:headEnd/>
            <a:tailEnd/>
          </a:ln>
          <a:effectLst/>
        </p:spPr>
        <p:txBody>
          <a:bodyPr lIns="90000" tIns="46800" rIns="90000" bIns="46800" anchor="ctr">
            <a:spAutoFit/>
          </a:bodyPr>
          <a:lstStyle/>
          <a:p>
            <a:pPr>
              <a:defRPr/>
            </a:pPr>
            <a:endParaRPr lang="fr-CA"/>
          </a:p>
        </p:txBody>
      </p:sp>
      <p:sp>
        <p:nvSpPr>
          <p:cNvPr id="21" name="ZoneTexte 20"/>
          <p:cNvSpPr txBox="1"/>
          <p:nvPr>
            <p:custDataLst>
              <p:tags r:id="rId14"/>
            </p:custDataLst>
          </p:nvPr>
        </p:nvSpPr>
        <p:spPr>
          <a:xfrm>
            <a:off x="5868144" y="44624"/>
            <a:ext cx="3312368" cy="584775"/>
          </a:xfrm>
          <a:prstGeom prst="rect">
            <a:avLst/>
          </a:prstGeom>
          <a:noFill/>
        </p:spPr>
        <p:txBody>
          <a:bodyPr wrap="square" rtlCol="0">
            <a:spAutoFit/>
          </a:bodyPr>
          <a:lstStyle/>
          <a:p>
            <a:r>
              <a:rPr lang="fr-CA" sz="3200" b="1" dirty="0" smtClean="0">
                <a:solidFill>
                  <a:schemeClr val="accent2"/>
                </a:solidFill>
                <a:effectLst>
                  <a:outerShdw blurRad="38100" dist="38100" dir="2700000" algn="tl">
                    <a:srgbClr val="000000">
                      <a:alpha val="43137"/>
                    </a:srgbClr>
                  </a:outerShdw>
                </a:effectLst>
                <a:latin typeface="Copperplate Gothic Bold" pitchFamily="34" charset="0"/>
                <a:sym typeface="Wingdings 2"/>
              </a:rPr>
              <a:t> </a:t>
            </a:r>
            <a:r>
              <a:rPr lang="fr-CA" sz="3200" b="1" dirty="0" smtClean="0">
                <a:solidFill>
                  <a:schemeClr val="accent2"/>
                </a:solidFill>
                <a:effectLst>
                  <a:outerShdw blurRad="38100" dist="38100" dir="2700000" algn="tl">
                    <a:srgbClr val="000000">
                      <a:alpha val="43137"/>
                    </a:srgbClr>
                  </a:outerShdw>
                </a:effectLst>
                <a:latin typeface="Copperplate Gothic Bold" pitchFamily="34" charset="0"/>
              </a:rPr>
              <a:t>INGESTION</a:t>
            </a:r>
            <a:endParaRPr lang="fr-CA" sz="3200" b="1" dirty="0">
              <a:solidFill>
                <a:schemeClr val="accent2"/>
              </a:solidFill>
              <a:effectLst>
                <a:outerShdw blurRad="38100" dist="38100" dir="2700000" algn="tl">
                  <a:srgbClr val="000000">
                    <a:alpha val="43137"/>
                  </a:srgbClr>
                </a:outerShdw>
              </a:effectLst>
              <a:latin typeface="Copperplate Gothic Bold" pitchFamily="34" charset="0"/>
            </a:endParaRPr>
          </a:p>
        </p:txBody>
      </p:sp>
      <p:sp>
        <p:nvSpPr>
          <p:cNvPr id="22" name="Espace réservé du numéro de diapositive 21"/>
          <p:cNvSpPr>
            <a:spLocks noGrp="1"/>
          </p:cNvSpPr>
          <p:nvPr>
            <p:ph type="sldNum" sz="quarter" idx="12"/>
          </p:nvPr>
        </p:nvSpPr>
        <p:spPr/>
        <p:txBody>
          <a:bodyPr/>
          <a:lstStyle/>
          <a:p>
            <a:pPr>
              <a:defRPr/>
            </a:pPr>
            <a:fld id="{98E7FDFA-A6D7-46F0-9A03-25FF2A19B302}" type="slidenum">
              <a:rPr lang="en-US" smtClean="0"/>
              <a:pPr>
                <a:defRPr/>
              </a:pPr>
              <a:t>26</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2194" name="Rectangle 2"/>
          <p:cNvSpPr>
            <a:spLocks noGrp="1" noChangeArrowheads="1"/>
          </p:cNvSpPr>
          <p:nvPr>
            <p:ph type="title"/>
            <p:custDataLst>
              <p:tags r:id="rId1"/>
            </p:custDataLst>
          </p:nvPr>
        </p:nvSpPr>
        <p:spPr>
          <a:xfrm>
            <a:off x="467544" y="53752"/>
            <a:ext cx="8229600" cy="1143000"/>
          </a:xfrm>
        </p:spPr>
        <p:txBody>
          <a:bodyPr/>
          <a:lstStyle/>
          <a:p>
            <a:pPr>
              <a:defRPr/>
            </a:pPr>
            <a:r>
              <a:rPr lang="fr-CA" dirty="0"/>
              <a:t>Bouche ~ </a:t>
            </a:r>
            <a:r>
              <a:rPr lang="fr-CA" dirty="0" smtClean="0"/>
              <a:t>digestion</a:t>
            </a:r>
          </a:p>
        </p:txBody>
      </p:sp>
      <p:sp>
        <p:nvSpPr>
          <p:cNvPr id="5" name="Espace réservé du numéro de diapositive 4"/>
          <p:cNvSpPr>
            <a:spLocks noGrp="1"/>
          </p:cNvSpPr>
          <p:nvPr>
            <p:ph type="sldNum" sz="quarter" idx="12"/>
          </p:nvPr>
        </p:nvSpPr>
        <p:spPr/>
        <p:txBody>
          <a:bodyPr>
            <a:normAutofit fontScale="62500" lnSpcReduction="20000"/>
          </a:bodyPr>
          <a:lstStyle/>
          <a:p>
            <a:pPr>
              <a:defRPr/>
            </a:pPr>
            <a:fld id="{456609E3-2648-420D-A5E9-99CF88F6A8AD}" type="slidenum">
              <a:rPr lang="fr-CA"/>
              <a:pPr>
                <a:defRPr/>
              </a:pPr>
              <a:t>27</a:t>
            </a:fld>
            <a:endParaRPr lang="fr-CA"/>
          </a:p>
        </p:txBody>
      </p:sp>
      <p:sp>
        <p:nvSpPr>
          <p:cNvPr id="392195" name="Rectangle 3"/>
          <p:cNvSpPr>
            <a:spLocks noGrp="1" noChangeArrowheads="1"/>
          </p:cNvSpPr>
          <p:nvPr>
            <p:ph sz="quarter" idx="1"/>
            <p:custDataLst>
              <p:tags r:id="rId2"/>
            </p:custDataLst>
          </p:nvPr>
        </p:nvSpPr>
        <p:spPr>
          <a:xfrm>
            <a:off x="467544" y="1268413"/>
            <a:ext cx="8676456" cy="5184775"/>
          </a:xfrm>
        </p:spPr>
        <p:txBody>
          <a:bodyPr/>
          <a:lstStyle/>
          <a:p>
            <a:pPr marL="0" indent="0" eaLnBrk="1" hangingPunct="1">
              <a:lnSpc>
                <a:spcPct val="90000"/>
              </a:lnSpc>
              <a:buNone/>
              <a:defRPr/>
            </a:pPr>
            <a:r>
              <a:rPr lang="fr-CA" sz="3600" b="1" cap="small" dirty="0" smtClean="0">
                <a:sym typeface="Wingdings"/>
              </a:rPr>
              <a:t></a:t>
            </a:r>
            <a:r>
              <a:rPr lang="fr-CA" sz="3600" b="1" cap="small" dirty="0" smtClean="0"/>
              <a:t>Digestion mécanique</a:t>
            </a:r>
            <a:endParaRPr lang="fr-CA" sz="3200" b="1" cap="small" dirty="0" smtClean="0"/>
          </a:p>
          <a:p>
            <a:pPr lvl="1" eaLnBrk="1" hangingPunct="1">
              <a:lnSpc>
                <a:spcPct val="90000"/>
              </a:lnSpc>
              <a:buClr>
                <a:schemeClr val="tx1"/>
              </a:buClr>
              <a:defRPr/>
            </a:pPr>
            <a:endParaRPr lang="fr-CA" sz="3200" b="1" dirty="0" smtClean="0"/>
          </a:p>
          <a:p>
            <a:pPr lvl="1" eaLnBrk="1" hangingPunct="1">
              <a:lnSpc>
                <a:spcPct val="90000"/>
              </a:lnSpc>
              <a:buClr>
                <a:schemeClr val="tx1"/>
              </a:buClr>
              <a:defRPr/>
            </a:pPr>
            <a:r>
              <a:rPr lang="fr-CA" sz="3200" b="1" dirty="0" smtClean="0"/>
              <a:t>Mastication</a:t>
            </a:r>
            <a:r>
              <a:rPr lang="fr-CA" sz="3200" dirty="0" smtClean="0"/>
              <a:t> – la nourriture est …</a:t>
            </a:r>
          </a:p>
          <a:p>
            <a:pPr lvl="2" eaLnBrk="1" hangingPunct="1">
              <a:lnSpc>
                <a:spcPct val="90000"/>
              </a:lnSpc>
              <a:buClr>
                <a:schemeClr val="tx1"/>
              </a:buClr>
              <a:defRPr/>
            </a:pPr>
            <a:r>
              <a:rPr lang="fr-CA" sz="2600" dirty="0" smtClean="0"/>
              <a:t>Remuée par la </a:t>
            </a:r>
            <a:r>
              <a:rPr lang="fr-CA" sz="2600" b="1" dirty="0" smtClean="0"/>
              <a:t>langue</a:t>
            </a:r>
          </a:p>
          <a:p>
            <a:pPr lvl="2" eaLnBrk="1" hangingPunct="1">
              <a:lnSpc>
                <a:spcPct val="90000"/>
              </a:lnSpc>
              <a:buClr>
                <a:schemeClr val="tx1"/>
              </a:buClr>
              <a:defRPr/>
            </a:pPr>
            <a:r>
              <a:rPr lang="fr-CA" sz="2600" dirty="0" smtClean="0"/>
              <a:t>Broyée par les </a:t>
            </a:r>
            <a:r>
              <a:rPr lang="fr-CA" sz="2600" b="1" dirty="0" smtClean="0"/>
              <a:t>dents</a:t>
            </a:r>
          </a:p>
          <a:p>
            <a:pPr lvl="2" eaLnBrk="1" hangingPunct="1">
              <a:lnSpc>
                <a:spcPct val="90000"/>
              </a:lnSpc>
              <a:buClr>
                <a:schemeClr val="tx1"/>
              </a:buClr>
              <a:defRPr/>
            </a:pPr>
            <a:r>
              <a:rPr lang="fr-CA" sz="2600" dirty="0" smtClean="0"/>
              <a:t>Mélangée à la </a:t>
            </a:r>
            <a:r>
              <a:rPr lang="fr-CA" sz="2600" b="1" dirty="0" smtClean="0"/>
              <a:t>salive</a:t>
            </a:r>
            <a:r>
              <a:rPr lang="fr-CA" sz="2600" dirty="0" smtClean="0"/>
              <a:t> </a:t>
            </a:r>
          </a:p>
          <a:p>
            <a:pPr lvl="2" eaLnBrk="1" hangingPunct="1">
              <a:lnSpc>
                <a:spcPct val="90000"/>
              </a:lnSpc>
              <a:buClr>
                <a:schemeClr val="tx1"/>
              </a:buClr>
              <a:defRPr/>
            </a:pPr>
            <a:r>
              <a:rPr lang="fr-CA" sz="2600" dirty="0" smtClean="0"/>
              <a:t>Transformée en une masse molle </a:t>
            </a:r>
            <a:r>
              <a:rPr lang="fr-CA" sz="2600" b="1" dirty="0" smtClean="0">
                <a:sym typeface="Wingdings" pitchFamily="2" charset="2"/>
              </a:rPr>
              <a:t> </a:t>
            </a:r>
            <a:r>
              <a:rPr lang="fr-CA" sz="2600" b="1" dirty="0" smtClean="0"/>
              <a:t>bol alimentaire</a:t>
            </a:r>
          </a:p>
        </p:txBody>
      </p:sp>
      <p:sp>
        <p:nvSpPr>
          <p:cNvPr id="6" name="ZoneTexte 5"/>
          <p:cNvSpPr txBox="1"/>
          <p:nvPr/>
        </p:nvSpPr>
        <p:spPr>
          <a:xfrm>
            <a:off x="899592" y="5004722"/>
            <a:ext cx="7669868" cy="1736646"/>
          </a:xfrm>
          <a:prstGeom prst="roundRect">
            <a:avLst/>
          </a:prstGeom>
          <a:ln/>
        </p:spPr>
        <p:style>
          <a:lnRef idx="1">
            <a:schemeClr val="dk1"/>
          </a:lnRef>
          <a:fillRef idx="2">
            <a:schemeClr val="dk1"/>
          </a:fillRef>
          <a:effectRef idx="1">
            <a:schemeClr val="dk1"/>
          </a:effectRef>
          <a:fontRef idx="minor">
            <a:schemeClr val="dk1"/>
          </a:fontRef>
        </p:style>
        <p:txBody>
          <a:bodyPr wrap="square" rtlCol="0">
            <a:spAutoFit/>
          </a:bodyPr>
          <a:lstStyle/>
          <a:p>
            <a:pPr marL="0" lvl="1" algn="ctr"/>
            <a:r>
              <a:rPr lang="fr-CA" sz="2400" dirty="0" smtClean="0">
                <a:solidFill>
                  <a:srgbClr val="00000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sym typeface="Wingdings" pitchFamily="2" charset="2"/>
              </a:rPr>
              <a:t>BUT : Préparer la nourriture pour la digestion chimique en …</a:t>
            </a:r>
          </a:p>
          <a:p>
            <a:pPr algn="ctr"/>
            <a:r>
              <a:rPr lang="fr-CA" sz="2400" dirty="0" smtClean="0">
                <a:solidFill>
                  <a:srgbClr val="00000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sym typeface="Wingdings" pitchFamily="2" charset="2"/>
              </a:rPr>
              <a:t>1-</a:t>
            </a:r>
            <a:r>
              <a:rPr lang="fr-CA" sz="2400" b="1" dirty="0" smtClean="0">
                <a:solidFill>
                  <a:srgbClr val="00000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sym typeface="Wingdings" pitchFamily="2" charset="2"/>
              </a:rPr>
              <a:t> </a:t>
            </a:r>
            <a:r>
              <a:rPr lang="fr-CA" sz="2400" b="1" u="sng" dirty="0" smtClean="0">
                <a:solidFill>
                  <a:srgbClr val="00000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sym typeface="Wingdings" pitchFamily="2" charset="2"/>
              </a:rPr>
              <a:t>↑↑↑ surface contact</a:t>
            </a:r>
            <a:r>
              <a:rPr lang="fr-CA" sz="2400" dirty="0" smtClean="0">
                <a:solidFill>
                  <a:srgbClr val="00000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sym typeface="Wingdings" pitchFamily="2" charset="2"/>
              </a:rPr>
              <a:t> de la nourriture</a:t>
            </a:r>
            <a:r>
              <a:rPr lang="fr-CA" sz="2400" b="1" dirty="0" smtClean="0">
                <a:solidFill>
                  <a:srgbClr val="00000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sym typeface="Wingdings" pitchFamily="2" charset="2"/>
              </a:rPr>
              <a:t> </a:t>
            </a:r>
            <a:endParaRPr lang="fr-CA" sz="2400" dirty="0" smtClean="0">
              <a:solidFill>
                <a:srgbClr val="00000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sym typeface="Wingdings" pitchFamily="2" charset="2"/>
            </a:endParaRPr>
          </a:p>
          <a:p>
            <a:pPr algn="ctr"/>
            <a:r>
              <a:rPr lang="fr-CA" sz="2400" dirty="0" smtClean="0">
                <a:solidFill>
                  <a:srgbClr val="00000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sym typeface="Wingdings" pitchFamily="2" charset="2"/>
              </a:rPr>
              <a:t>2- </a:t>
            </a:r>
            <a:r>
              <a:rPr lang="fr-CA" sz="2400" b="1" u="sng" dirty="0" smtClean="0">
                <a:solidFill>
                  <a:srgbClr val="00000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sym typeface="Wingdings" pitchFamily="2" charset="2"/>
              </a:rPr>
              <a:t>mélangeant</a:t>
            </a:r>
            <a:r>
              <a:rPr lang="fr-CA" sz="2400" dirty="0" smtClean="0">
                <a:solidFill>
                  <a:srgbClr val="00000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sym typeface="Wingdings" pitchFamily="2" charset="2"/>
              </a:rPr>
              <a:t> avec</a:t>
            </a:r>
            <a:r>
              <a:rPr lang="fr-CA" sz="2400" b="1" dirty="0" smtClean="0">
                <a:solidFill>
                  <a:srgbClr val="00000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sym typeface="Wingdings" pitchFamily="2" charset="2"/>
              </a:rPr>
              <a:t> </a:t>
            </a:r>
            <a:r>
              <a:rPr lang="fr-CA" sz="2400" dirty="0" smtClean="0">
                <a:solidFill>
                  <a:srgbClr val="00000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sym typeface="Wingdings" pitchFamily="2" charset="2"/>
              </a:rPr>
              <a:t>enzymes digestives</a:t>
            </a:r>
            <a:r>
              <a:rPr lang="fr-CA" sz="2400" b="1" dirty="0" smtClean="0">
                <a:solidFill>
                  <a:srgbClr val="00000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sym typeface="Wingdings" pitchFamily="2" charset="2"/>
              </a:rPr>
              <a:t>.</a:t>
            </a:r>
            <a:endParaRPr lang="fr-CA" sz="2400" b="1" dirty="0" smtClean="0">
              <a:solidFill>
                <a:srgbClr val="00000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endParaRPr>
          </a:p>
        </p:txBody>
      </p:sp>
      <p:pic>
        <p:nvPicPr>
          <p:cNvPr id="2" name="Imag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15347" y="0"/>
            <a:ext cx="2158380" cy="1794418"/>
          </a:xfrm>
          <a:prstGeom prst="rect">
            <a:avLst/>
          </a:prstGeo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04809" name="Picture 9" descr="dog_teeth-v"/>
          <p:cNvPicPr>
            <a:picLocks noGrp="1" noChangeAspect="1" noChangeArrowheads="1"/>
          </p:cNvPicPr>
          <p:nvPr>
            <p:ph idx="1"/>
            <p:custDataLst>
              <p:tags r:id="rId1"/>
            </p:custDataLst>
          </p:nvPr>
        </p:nvPicPr>
        <p:blipFill>
          <a:blip r:embed="rId8" cstate="print">
            <a:clrChange>
              <a:clrFrom>
                <a:srgbClr val="FFFFFF"/>
              </a:clrFrom>
              <a:clrTo>
                <a:srgbClr val="FFFFFF">
                  <a:alpha val="0"/>
                </a:srgbClr>
              </a:clrTo>
            </a:clrChange>
          </a:blip>
          <a:srcRect/>
          <a:stretch>
            <a:fillRect/>
          </a:stretch>
        </p:blipFill>
        <p:spPr>
          <a:xfrm>
            <a:off x="900113" y="908050"/>
            <a:ext cx="5184775" cy="5578475"/>
          </a:xfrm>
          <a:noFill/>
        </p:spPr>
      </p:pic>
      <p:sp>
        <p:nvSpPr>
          <p:cNvPr id="204810" name="Rectangle 10"/>
          <p:cNvSpPr>
            <a:spLocks noGrp="1" noChangeArrowheads="1"/>
          </p:cNvSpPr>
          <p:nvPr>
            <p:ph type="body" idx="4294967295"/>
            <p:custDataLst>
              <p:tags r:id="rId2"/>
            </p:custDataLst>
          </p:nvPr>
        </p:nvSpPr>
        <p:spPr>
          <a:xfrm>
            <a:off x="4751388" y="1196975"/>
            <a:ext cx="4392612" cy="1800225"/>
          </a:xfrm>
        </p:spPr>
        <p:txBody>
          <a:bodyPr/>
          <a:lstStyle/>
          <a:p>
            <a:pPr eaLnBrk="1" hangingPunct="1">
              <a:lnSpc>
                <a:spcPct val="90000"/>
              </a:lnSpc>
              <a:buClrTx/>
              <a:defRPr/>
            </a:pPr>
            <a:r>
              <a:rPr lang="fr-CA" sz="3000" dirty="0" smtClean="0"/>
              <a:t>Formule dentaire :</a:t>
            </a:r>
          </a:p>
          <a:p>
            <a:pPr lvl="1" eaLnBrk="1" hangingPunct="1">
              <a:lnSpc>
                <a:spcPct val="90000"/>
              </a:lnSpc>
              <a:buClrTx/>
              <a:defRPr/>
            </a:pPr>
            <a:r>
              <a:rPr lang="fr-CA" sz="2400" dirty="0" smtClean="0"/>
              <a:t>Haut = 3 ; 1 ; 4 ; 2</a:t>
            </a:r>
          </a:p>
          <a:p>
            <a:pPr lvl="1" eaLnBrk="1" hangingPunct="1">
              <a:lnSpc>
                <a:spcPct val="90000"/>
              </a:lnSpc>
              <a:buClrTx/>
              <a:defRPr/>
            </a:pPr>
            <a:r>
              <a:rPr lang="fr-CA" sz="2400" dirty="0" smtClean="0"/>
              <a:t>Bas =   3 ; 1 ; 4 ; 3</a:t>
            </a:r>
          </a:p>
        </p:txBody>
      </p:sp>
      <p:sp>
        <p:nvSpPr>
          <p:cNvPr id="204811" name="Rectangle 11"/>
          <p:cNvSpPr>
            <a:spLocks noChangeArrowheads="1"/>
          </p:cNvSpPr>
          <p:nvPr>
            <p:custDataLst>
              <p:tags r:id="rId3"/>
            </p:custDataLst>
          </p:nvPr>
        </p:nvSpPr>
        <p:spPr bwMode="auto">
          <a:xfrm>
            <a:off x="6372225" y="4797425"/>
            <a:ext cx="2520950" cy="792163"/>
          </a:xfrm>
          <a:prstGeom prst="rect">
            <a:avLst/>
          </a:prstGeom>
          <a:noFill/>
          <a:ln w="9525">
            <a:noFill/>
            <a:miter lim="800000"/>
            <a:headEnd/>
            <a:tailEnd/>
          </a:ln>
          <a:effectLst/>
        </p:spPr>
        <p:txBody>
          <a:bodyPr/>
          <a:lstStyle/>
          <a:p>
            <a:pPr marL="342900" indent="-342900" algn="l">
              <a:spcBef>
                <a:spcPct val="20000"/>
              </a:spcBef>
              <a:buSzPct val="80000"/>
              <a:buFont typeface="Wingdings" pitchFamily="2" charset="2"/>
              <a:buNone/>
              <a:defRPr/>
            </a:pPr>
            <a:r>
              <a:rPr lang="fr-CA" sz="3400" dirty="0">
                <a:effectLst>
                  <a:outerShdw blurRad="38100" dist="38100" dir="2700000" algn="tl">
                    <a:srgbClr val="C0C0C0"/>
                  </a:outerShdw>
                </a:effectLst>
                <a:latin typeface="Arial" charset="0"/>
              </a:rPr>
              <a:t>= 42 dents !</a:t>
            </a:r>
          </a:p>
        </p:txBody>
      </p:sp>
      <p:sp>
        <p:nvSpPr>
          <p:cNvPr id="8" name="Rectangle 11"/>
          <p:cNvSpPr>
            <a:spLocks noChangeArrowheads="1"/>
          </p:cNvSpPr>
          <p:nvPr>
            <p:custDataLst>
              <p:tags r:id="rId4"/>
            </p:custDataLst>
          </p:nvPr>
        </p:nvSpPr>
        <p:spPr bwMode="auto">
          <a:xfrm>
            <a:off x="6875463" y="2708275"/>
            <a:ext cx="1296987" cy="1800225"/>
          </a:xfrm>
          <a:prstGeom prst="rect">
            <a:avLst/>
          </a:prstGeom>
          <a:solidFill>
            <a:schemeClr val="tx1">
              <a:lumMod val="65000"/>
              <a:lumOff val="35000"/>
              <a:alpha val="60000"/>
            </a:schemeClr>
          </a:solidFill>
          <a:ln w="28575">
            <a:solidFill>
              <a:schemeClr val="tx1"/>
            </a:solidFill>
            <a:miter lim="800000"/>
            <a:headEnd/>
            <a:tailEnd/>
          </a:ln>
          <a:effectLst/>
        </p:spPr>
        <p:txBody>
          <a:bodyPr/>
          <a:lstStyle/>
          <a:p>
            <a:pPr marL="342900" indent="-342900">
              <a:spcBef>
                <a:spcPct val="20000"/>
              </a:spcBef>
              <a:buSzPct val="80000"/>
              <a:buFont typeface="Wingdings" pitchFamily="2" charset="2"/>
              <a:buNone/>
              <a:defRPr/>
            </a:pPr>
            <a:r>
              <a:rPr lang="fr-CA" sz="2400" dirty="0">
                <a:latin typeface="+mn-lt"/>
              </a:rPr>
              <a:t>I 	:  3/3 </a:t>
            </a:r>
          </a:p>
          <a:p>
            <a:pPr marL="342900" indent="-342900">
              <a:spcBef>
                <a:spcPct val="20000"/>
              </a:spcBef>
              <a:buSzPct val="80000"/>
              <a:buFont typeface="Wingdings" pitchFamily="2" charset="2"/>
              <a:buNone/>
              <a:defRPr/>
            </a:pPr>
            <a:r>
              <a:rPr lang="fr-CA" sz="2400" dirty="0">
                <a:latin typeface="+mn-lt"/>
              </a:rPr>
              <a:t>C 	:  1/1 </a:t>
            </a:r>
          </a:p>
          <a:p>
            <a:pPr marL="342900" indent="-342900">
              <a:spcBef>
                <a:spcPct val="20000"/>
              </a:spcBef>
              <a:buSzPct val="80000"/>
              <a:buFont typeface="Wingdings" pitchFamily="2" charset="2"/>
              <a:buNone/>
              <a:defRPr/>
            </a:pPr>
            <a:r>
              <a:rPr lang="fr-CA" sz="2400" dirty="0">
                <a:latin typeface="+mn-lt"/>
              </a:rPr>
              <a:t>P	:  4/4 </a:t>
            </a:r>
          </a:p>
          <a:p>
            <a:pPr marL="342900" indent="-342900">
              <a:spcBef>
                <a:spcPct val="20000"/>
              </a:spcBef>
              <a:buSzPct val="80000"/>
              <a:buFont typeface="Wingdings" pitchFamily="2" charset="2"/>
              <a:buNone/>
              <a:defRPr/>
            </a:pPr>
            <a:r>
              <a:rPr lang="fr-CA" sz="2400" dirty="0">
                <a:latin typeface="+mn-lt"/>
              </a:rPr>
              <a:t>M	:  2/3</a:t>
            </a:r>
            <a:endParaRPr lang="fr-CA" sz="2400" dirty="0">
              <a:effectLst>
                <a:outerShdw blurRad="38100" dist="38100" dir="2700000" algn="tl">
                  <a:srgbClr val="C0C0C0"/>
                </a:outerShdw>
              </a:effectLst>
              <a:latin typeface="+mn-lt"/>
            </a:endParaRPr>
          </a:p>
        </p:txBody>
      </p:sp>
      <p:sp>
        <p:nvSpPr>
          <p:cNvPr id="9" name="Titre 6"/>
          <p:cNvSpPr>
            <a:spLocks noGrp="1"/>
          </p:cNvSpPr>
          <p:nvPr>
            <p:ph type="title"/>
            <p:custDataLst>
              <p:tags r:id="rId5"/>
            </p:custDataLst>
          </p:nvPr>
        </p:nvSpPr>
        <p:spPr>
          <a:xfrm>
            <a:off x="612648" y="116632"/>
            <a:ext cx="8153400" cy="990600"/>
          </a:xfrm>
        </p:spPr>
        <p:txBody>
          <a:bodyPr/>
          <a:lstStyle/>
          <a:p>
            <a:pPr eaLnBrk="1" hangingPunct="1">
              <a:defRPr/>
            </a:pPr>
            <a:r>
              <a:rPr lang="fr-CA" dirty="0" smtClean="0"/>
              <a:t>Dents </a:t>
            </a:r>
            <a:r>
              <a:rPr lang="fr-CA" sz="2800" dirty="0" smtClean="0"/>
              <a:t>(organe annexe)</a:t>
            </a:r>
            <a:endParaRPr lang="fr-CA" sz="6000" dirty="0"/>
          </a:p>
        </p:txBody>
      </p:sp>
      <p:sp>
        <p:nvSpPr>
          <p:cNvPr id="7" name="Espace réservé du numéro de diapositive 6"/>
          <p:cNvSpPr>
            <a:spLocks noGrp="1"/>
          </p:cNvSpPr>
          <p:nvPr>
            <p:ph type="sldNum" sz="quarter" idx="12"/>
          </p:nvPr>
        </p:nvSpPr>
        <p:spPr/>
        <p:txBody>
          <a:bodyPr/>
          <a:lstStyle/>
          <a:p>
            <a:pPr>
              <a:defRPr/>
            </a:pPr>
            <a:fld id="{E8C358CB-F8F6-4F73-BD77-BFE7CF8DC643}" type="slidenum">
              <a:rPr lang="en-US" smtClean="0"/>
              <a:pPr>
                <a:defRPr/>
              </a:pPr>
              <a:t>28</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4810">
                                            <p:txEl>
                                              <p:pRg st="0" end="0"/>
                                            </p:txEl>
                                          </p:spTgt>
                                        </p:tgtEl>
                                        <p:attrNameLst>
                                          <p:attrName>style.visibility</p:attrName>
                                        </p:attrNameLst>
                                      </p:cBhvr>
                                      <p:to>
                                        <p:strVal val="visible"/>
                                      </p:to>
                                    </p:set>
                                    <p:animEffect transition="in" filter="fade">
                                      <p:cBhvr>
                                        <p:cTn id="7" dur="1000"/>
                                        <p:tgtEl>
                                          <p:spTgt spid="204810">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04810">
                                            <p:txEl>
                                              <p:pRg st="1" end="1"/>
                                            </p:txEl>
                                          </p:spTgt>
                                        </p:tgtEl>
                                        <p:attrNameLst>
                                          <p:attrName>style.visibility</p:attrName>
                                        </p:attrNameLst>
                                      </p:cBhvr>
                                      <p:to>
                                        <p:strVal val="visible"/>
                                      </p:to>
                                    </p:set>
                                    <p:animEffect transition="in" filter="fade">
                                      <p:cBhvr>
                                        <p:cTn id="10" dur="1000"/>
                                        <p:tgtEl>
                                          <p:spTgt spid="204810">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04810">
                                            <p:txEl>
                                              <p:pRg st="2" end="2"/>
                                            </p:txEl>
                                          </p:spTgt>
                                        </p:tgtEl>
                                        <p:attrNameLst>
                                          <p:attrName>style.visibility</p:attrName>
                                        </p:attrNameLst>
                                      </p:cBhvr>
                                      <p:to>
                                        <p:strVal val="visible"/>
                                      </p:to>
                                    </p:set>
                                    <p:animEffect transition="in" filter="fade">
                                      <p:cBhvr>
                                        <p:cTn id="13" dur="1000"/>
                                        <p:tgtEl>
                                          <p:spTgt spid="204810">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left)">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04811"/>
                                        </p:tgtEl>
                                        <p:attrNameLst>
                                          <p:attrName>style.visibility</p:attrName>
                                        </p:attrNameLst>
                                      </p:cBhvr>
                                      <p:to>
                                        <p:strVal val="visible"/>
                                      </p:to>
                                    </p:set>
                                    <p:animEffect transition="in" filter="fade">
                                      <p:cBhvr>
                                        <p:cTn id="23" dur="1000"/>
                                        <p:tgtEl>
                                          <p:spTgt spid="2048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10" grpId="0" build="p"/>
      <p:bldP spid="204811" grpId="0"/>
      <p:bldP spid="8" grpId="0" animBg="1"/>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2322" name="Rectangle 2"/>
          <p:cNvSpPr>
            <a:spLocks noGrp="1" noChangeArrowheads="1"/>
          </p:cNvSpPr>
          <p:nvPr>
            <p:ph type="title"/>
            <p:custDataLst>
              <p:tags r:id="rId1"/>
            </p:custDataLst>
          </p:nvPr>
        </p:nvSpPr>
        <p:spPr>
          <a:xfrm>
            <a:off x="612648" y="44624"/>
            <a:ext cx="8153400" cy="990600"/>
          </a:xfrm>
        </p:spPr>
        <p:txBody>
          <a:bodyPr/>
          <a:lstStyle/>
          <a:p>
            <a:pPr>
              <a:defRPr/>
            </a:pPr>
            <a:r>
              <a:rPr lang="fr-CA" dirty="0"/>
              <a:t>Langue </a:t>
            </a:r>
            <a:r>
              <a:rPr lang="fr-CA" sz="2800" dirty="0"/>
              <a:t>(organe annexe)</a:t>
            </a:r>
            <a:endParaRPr lang="fr-CA" sz="2800" dirty="0" smtClean="0"/>
          </a:p>
        </p:txBody>
      </p:sp>
      <p:sp>
        <p:nvSpPr>
          <p:cNvPr id="7" name="Espace réservé du numéro de diapositive 4"/>
          <p:cNvSpPr>
            <a:spLocks noGrp="1"/>
          </p:cNvSpPr>
          <p:nvPr>
            <p:ph type="sldNum" sz="quarter" idx="12"/>
            <p:custDataLst>
              <p:tags r:id="rId2"/>
            </p:custDataLst>
          </p:nvPr>
        </p:nvSpPr>
        <p:spPr/>
        <p:txBody>
          <a:bodyPr>
            <a:normAutofit fontScale="62500" lnSpcReduction="20000"/>
          </a:bodyPr>
          <a:lstStyle/>
          <a:p>
            <a:pPr>
              <a:defRPr/>
            </a:pPr>
            <a:fld id="{0A4929B0-B45E-48CB-BE9B-45128F90C34E}" type="slidenum">
              <a:rPr lang="fr-CA"/>
              <a:pPr>
                <a:defRPr/>
              </a:pPr>
              <a:t>29</a:t>
            </a:fld>
            <a:endParaRPr lang="fr-CA"/>
          </a:p>
        </p:txBody>
      </p:sp>
      <p:sp>
        <p:nvSpPr>
          <p:cNvPr id="312323" name="Rectangle 3"/>
          <p:cNvSpPr>
            <a:spLocks noGrp="1" noChangeArrowheads="1"/>
          </p:cNvSpPr>
          <p:nvPr>
            <p:ph sz="quarter" idx="1"/>
            <p:custDataLst>
              <p:tags r:id="rId3"/>
            </p:custDataLst>
          </p:nvPr>
        </p:nvSpPr>
        <p:spPr>
          <a:xfrm>
            <a:off x="755576" y="1124744"/>
            <a:ext cx="8065021" cy="5589587"/>
          </a:xfrm>
        </p:spPr>
        <p:txBody>
          <a:bodyPr>
            <a:normAutofit/>
          </a:bodyPr>
          <a:lstStyle/>
          <a:p>
            <a:pPr eaLnBrk="1" hangingPunct="1">
              <a:lnSpc>
                <a:spcPct val="90000"/>
              </a:lnSpc>
              <a:defRPr/>
            </a:pPr>
            <a:r>
              <a:rPr lang="fr-CA" dirty="0" smtClean="0"/>
              <a:t>Fonctions :</a:t>
            </a:r>
          </a:p>
          <a:p>
            <a:pPr lvl="1" eaLnBrk="1" hangingPunct="1">
              <a:lnSpc>
                <a:spcPct val="90000"/>
              </a:lnSpc>
              <a:buClrTx/>
              <a:buFont typeface="Arial" panose="020B0604020202020204" pitchFamily="34" charset="0"/>
              <a:buChar char="•"/>
              <a:defRPr/>
            </a:pPr>
            <a:r>
              <a:rPr lang="fr-CA" sz="2400" b="1" dirty="0" smtClean="0"/>
              <a:t>Malaxer</a:t>
            </a:r>
            <a:r>
              <a:rPr lang="fr-CA" sz="2400" dirty="0" smtClean="0"/>
              <a:t> la nourriture</a:t>
            </a:r>
          </a:p>
          <a:p>
            <a:pPr lvl="1" eaLnBrk="1" hangingPunct="1">
              <a:lnSpc>
                <a:spcPct val="90000"/>
              </a:lnSpc>
              <a:buClrTx/>
              <a:buFont typeface="Arial" panose="020B0604020202020204" pitchFamily="34" charset="0"/>
              <a:buChar char="•"/>
              <a:defRPr/>
            </a:pPr>
            <a:r>
              <a:rPr lang="fr-CA" sz="2400" dirty="0"/>
              <a:t>M</a:t>
            </a:r>
            <a:r>
              <a:rPr lang="fr-CA" sz="2400" dirty="0" smtClean="0"/>
              <a:t>élanger avec la </a:t>
            </a:r>
            <a:r>
              <a:rPr lang="fr-CA" sz="2400" b="1" dirty="0" smtClean="0"/>
              <a:t>salive</a:t>
            </a:r>
          </a:p>
          <a:p>
            <a:pPr lvl="1" eaLnBrk="1" hangingPunct="1">
              <a:lnSpc>
                <a:spcPct val="90000"/>
              </a:lnSpc>
              <a:buClrTx/>
              <a:buFont typeface="Arial" panose="020B0604020202020204" pitchFamily="34" charset="0"/>
              <a:buChar char="•"/>
              <a:defRPr/>
            </a:pPr>
            <a:r>
              <a:rPr lang="fr-CA" sz="2400" dirty="0" smtClean="0"/>
              <a:t>Former le </a:t>
            </a:r>
            <a:r>
              <a:rPr lang="fr-CA" sz="2400" b="1" dirty="0" smtClean="0"/>
              <a:t>bol alimentaire</a:t>
            </a:r>
          </a:p>
          <a:p>
            <a:pPr lvl="1" eaLnBrk="1" hangingPunct="1">
              <a:lnSpc>
                <a:spcPct val="90000"/>
              </a:lnSpc>
              <a:buClrTx/>
              <a:buFont typeface="Arial" panose="020B0604020202020204" pitchFamily="34" charset="0"/>
              <a:buChar char="•"/>
              <a:defRPr/>
            </a:pPr>
            <a:r>
              <a:rPr lang="fr-CA" sz="2400" dirty="0" smtClean="0">
                <a:solidFill>
                  <a:srgbClr val="FF3399"/>
                </a:solidFill>
              </a:rPr>
              <a:t>Déglutition</a:t>
            </a:r>
            <a:endParaRPr lang="fr-CA" sz="2400" dirty="0" smtClean="0"/>
          </a:p>
          <a:p>
            <a:pPr marL="365760" lvl="1" indent="0" eaLnBrk="1" hangingPunct="1">
              <a:lnSpc>
                <a:spcPct val="90000"/>
              </a:lnSpc>
              <a:buClrTx/>
              <a:buNone/>
              <a:defRPr/>
            </a:pPr>
            <a:endParaRPr lang="fr-CA" sz="2400" dirty="0" smtClean="0"/>
          </a:p>
          <a:p>
            <a:pPr eaLnBrk="1" hangingPunct="1">
              <a:lnSpc>
                <a:spcPct val="90000"/>
              </a:lnSpc>
              <a:defRPr/>
            </a:pPr>
            <a:r>
              <a:rPr lang="fr-CA" dirty="0" smtClean="0"/>
              <a:t>Papilles :</a:t>
            </a:r>
          </a:p>
          <a:p>
            <a:pPr lvl="1" eaLnBrk="1" hangingPunct="1">
              <a:lnSpc>
                <a:spcPct val="90000"/>
              </a:lnSpc>
              <a:defRPr/>
            </a:pPr>
            <a:r>
              <a:rPr lang="fr-CA" sz="2400" dirty="0" smtClean="0"/>
              <a:t>Bourgeons gustatifs</a:t>
            </a:r>
          </a:p>
          <a:p>
            <a:pPr lvl="1" eaLnBrk="1" hangingPunct="1">
              <a:lnSpc>
                <a:spcPct val="90000"/>
              </a:lnSpc>
              <a:defRPr/>
            </a:pPr>
            <a:r>
              <a:rPr lang="fr-CA" sz="2400" dirty="0" smtClean="0"/>
              <a:t>Friction </a:t>
            </a:r>
            <a:r>
              <a:rPr lang="fr-CA" sz="2400" dirty="0" smtClean="0">
                <a:sym typeface="Wingdings" pitchFamily="2" charset="2"/>
              </a:rPr>
              <a:t> malaxer</a:t>
            </a:r>
          </a:p>
          <a:p>
            <a:pPr eaLnBrk="1" hangingPunct="1">
              <a:lnSpc>
                <a:spcPct val="90000"/>
              </a:lnSpc>
              <a:defRPr/>
            </a:pPr>
            <a:endParaRPr lang="fr-CA" sz="2400" b="1" dirty="0">
              <a:sym typeface="Wingdings" pitchFamily="2" charset="2"/>
            </a:endParaRPr>
          </a:p>
          <a:p>
            <a:pPr eaLnBrk="1" hangingPunct="1">
              <a:lnSpc>
                <a:spcPct val="90000"/>
              </a:lnSpc>
              <a:defRPr/>
            </a:pPr>
            <a:r>
              <a:rPr lang="fr-CA" sz="3000" b="1" cap="small" dirty="0" smtClean="0"/>
              <a:t>Glandes linguales </a:t>
            </a:r>
            <a:r>
              <a:rPr lang="fr-CA" sz="2400" cap="small" dirty="0" smtClean="0"/>
              <a:t>(sous la langue)</a:t>
            </a:r>
          </a:p>
          <a:p>
            <a:pPr lvl="1" eaLnBrk="1" hangingPunct="1">
              <a:lnSpc>
                <a:spcPct val="90000"/>
              </a:lnSpc>
              <a:defRPr/>
            </a:pPr>
            <a:r>
              <a:rPr lang="fr-CA" sz="2400" b="1" dirty="0" smtClean="0">
                <a:solidFill>
                  <a:srgbClr val="00CC00"/>
                </a:solidFill>
              </a:rPr>
              <a:t>Lipase linguale</a:t>
            </a:r>
          </a:p>
          <a:p>
            <a:pPr lvl="1" eaLnBrk="1" hangingPunct="1">
              <a:lnSpc>
                <a:spcPct val="90000"/>
              </a:lnSpc>
              <a:defRPr/>
            </a:pPr>
            <a:endParaRPr lang="fr-CA" sz="2400" dirty="0" smtClean="0"/>
          </a:p>
        </p:txBody>
      </p:sp>
      <p:sp>
        <p:nvSpPr>
          <p:cNvPr id="10" name="ZoneTexte 9"/>
          <p:cNvSpPr txBox="1"/>
          <p:nvPr>
            <p:custDataLst>
              <p:tags r:id="rId4"/>
            </p:custDataLst>
          </p:nvPr>
        </p:nvSpPr>
        <p:spPr>
          <a:xfrm>
            <a:off x="72008" y="2422629"/>
            <a:ext cx="1331640" cy="646331"/>
          </a:xfrm>
          <a:prstGeom prst="rect">
            <a:avLst/>
          </a:prstGeom>
          <a:noFill/>
        </p:spPr>
        <p:txBody>
          <a:bodyPr wrap="square" rtlCol="0">
            <a:spAutoFit/>
          </a:bodyPr>
          <a:lstStyle/>
          <a:p>
            <a:r>
              <a:rPr lang="fr-CA" b="1" dirty="0" smtClean="0">
                <a:solidFill>
                  <a:schemeClr val="bg1"/>
                </a:solidFill>
              </a:rPr>
              <a:t>Digestion mécanique</a:t>
            </a:r>
            <a:endParaRPr lang="fr-CA" b="1" dirty="0">
              <a:solidFill>
                <a:schemeClr val="bg1"/>
              </a:solidFill>
            </a:endParaRPr>
          </a:p>
        </p:txBody>
      </p:sp>
      <p:sp>
        <p:nvSpPr>
          <p:cNvPr id="8" name="ZoneTexte 7"/>
          <p:cNvSpPr txBox="1"/>
          <p:nvPr>
            <p:custDataLst>
              <p:tags r:id="rId5"/>
            </p:custDataLst>
          </p:nvPr>
        </p:nvSpPr>
        <p:spPr>
          <a:xfrm>
            <a:off x="2987824" y="2780928"/>
            <a:ext cx="4104456" cy="523220"/>
          </a:xfrm>
          <a:prstGeom prst="rect">
            <a:avLst/>
          </a:prstGeom>
          <a:noFill/>
        </p:spPr>
        <p:txBody>
          <a:bodyPr wrap="square" rtlCol="0">
            <a:spAutoFit/>
          </a:bodyPr>
          <a:lstStyle/>
          <a:p>
            <a:r>
              <a:rPr lang="fr-CA" sz="2800" b="1" dirty="0" smtClean="0">
                <a:solidFill>
                  <a:schemeClr val="accent2"/>
                </a:solidFill>
                <a:effectLst>
                  <a:outerShdw blurRad="38100" dist="38100" dir="2700000" algn="tl">
                    <a:srgbClr val="000000">
                      <a:alpha val="43137"/>
                    </a:srgbClr>
                  </a:outerShdw>
                </a:effectLst>
                <a:latin typeface="Copperplate Gothic Bold" pitchFamily="34" charset="0"/>
                <a:sym typeface="Wingdings 2"/>
              </a:rPr>
              <a:t> </a:t>
            </a:r>
            <a:r>
              <a:rPr lang="fr-CA" sz="2800" b="1" dirty="0">
                <a:solidFill>
                  <a:srgbClr val="FF3399"/>
                </a:solidFill>
                <a:effectLst>
                  <a:outerShdw blurRad="38100" dist="38100" dir="2700000" algn="tl">
                    <a:srgbClr val="000000">
                      <a:alpha val="43137"/>
                    </a:srgbClr>
                  </a:outerShdw>
                </a:effectLst>
                <a:latin typeface="Copperplate Gothic Bold" pitchFamily="34" charset="0"/>
                <a:sym typeface="Wingdings"/>
              </a:rPr>
              <a:t> Propulsion</a:t>
            </a:r>
            <a:endParaRPr lang="fr-CA" sz="2800" b="1" dirty="0">
              <a:solidFill>
                <a:srgbClr val="FF3399"/>
              </a:solidFill>
              <a:effectLst>
                <a:outerShdw blurRad="38100" dist="38100" dir="2700000" algn="tl">
                  <a:srgbClr val="000000">
                    <a:alpha val="43137"/>
                  </a:srgbClr>
                </a:outerShdw>
              </a:effectLst>
              <a:latin typeface="Copperplate Gothic Bold" pitchFamily="34" charset="0"/>
            </a:endParaRPr>
          </a:p>
        </p:txBody>
      </p:sp>
      <p:sp>
        <p:nvSpPr>
          <p:cNvPr id="11" name="ZoneTexte 10"/>
          <p:cNvSpPr txBox="1"/>
          <p:nvPr>
            <p:custDataLst>
              <p:tags r:id="rId6"/>
            </p:custDataLst>
          </p:nvPr>
        </p:nvSpPr>
        <p:spPr>
          <a:xfrm>
            <a:off x="4644008" y="6218148"/>
            <a:ext cx="4698268" cy="523220"/>
          </a:xfrm>
          <a:prstGeom prst="rect">
            <a:avLst/>
          </a:prstGeom>
          <a:noFill/>
        </p:spPr>
        <p:txBody>
          <a:bodyPr wrap="square" rtlCol="0">
            <a:spAutoFit/>
          </a:bodyPr>
          <a:lstStyle/>
          <a:p>
            <a:r>
              <a:rPr lang="fr-CA" sz="2800" b="1" dirty="0" smtClean="0">
                <a:solidFill>
                  <a:srgbClr val="00CC00"/>
                </a:solidFill>
                <a:effectLst>
                  <a:outerShdw blurRad="38100" dist="38100" dir="2700000" algn="tl">
                    <a:srgbClr val="000000">
                      <a:alpha val="43137"/>
                    </a:srgbClr>
                  </a:outerShdw>
                </a:effectLst>
                <a:latin typeface="Copperplate Gothic Bold" pitchFamily="34" charset="0"/>
                <a:sym typeface="Wingdings 2"/>
              </a:rPr>
              <a:t> </a:t>
            </a:r>
            <a:r>
              <a:rPr lang="fr-CA" sz="2800" b="1" dirty="0" smtClean="0">
                <a:solidFill>
                  <a:srgbClr val="00CC00"/>
                </a:solidFill>
                <a:effectLst>
                  <a:outerShdw blurRad="38100" dist="38100" dir="2700000" algn="tl">
                    <a:srgbClr val="000000">
                      <a:alpha val="43137"/>
                    </a:srgbClr>
                  </a:outerShdw>
                </a:effectLst>
                <a:latin typeface="Copperplate Gothic Bold" pitchFamily="34" charset="0"/>
                <a:sym typeface="Wingdings"/>
              </a:rPr>
              <a:t> Digestion chimique</a:t>
            </a:r>
            <a:endParaRPr lang="fr-CA" sz="2800" b="1" dirty="0">
              <a:solidFill>
                <a:srgbClr val="00CC00"/>
              </a:solidFill>
              <a:effectLst>
                <a:outerShdw blurRad="38100" dist="38100" dir="2700000" algn="tl">
                  <a:srgbClr val="000000">
                    <a:alpha val="43137"/>
                  </a:srgbClr>
                </a:outerShdw>
              </a:effectLst>
              <a:latin typeface="Copperplate Gothic Bold" pitchFamily="34" charset="0"/>
            </a:endParaRPr>
          </a:p>
        </p:txBody>
      </p:sp>
      <p:sp>
        <p:nvSpPr>
          <p:cNvPr id="12" name="ZoneTexte 11"/>
          <p:cNvSpPr txBox="1"/>
          <p:nvPr>
            <p:custDataLst>
              <p:tags r:id="rId7"/>
            </p:custDataLst>
          </p:nvPr>
        </p:nvSpPr>
        <p:spPr>
          <a:xfrm>
            <a:off x="3310744" y="1124744"/>
            <a:ext cx="5293704" cy="523220"/>
          </a:xfrm>
          <a:prstGeom prst="rect">
            <a:avLst/>
          </a:prstGeom>
          <a:noFill/>
        </p:spPr>
        <p:txBody>
          <a:bodyPr wrap="square" rtlCol="0">
            <a:spAutoFit/>
          </a:bodyPr>
          <a:lstStyle/>
          <a:p>
            <a:r>
              <a:rPr lang="fr-CA" sz="2400" b="1" dirty="0" smtClean="0">
                <a:effectLst>
                  <a:outerShdw blurRad="38100" dist="38100" dir="2700000" algn="tl">
                    <a:srgbClr val="000000">
                      <a:alpha val="43137"/>
                    </a:srgbClr>
                  </a:outerShdw>
                </a:effectLst>
                <a:latin typeface="Copperplate Gothic Bold" pitchFamily="34" charset="0"/>
                <a:sym typeface="Wingdings 2"/>
              </a:rPr>
              <a:t> </a:t>
            </a:r>
            <a:r>
              <a:rPr lang="fr-CA" sz="2800" b="1" dirty="0" smtClean="0">
                <a:effectLst>
                  <a:outerShdw blurRad="38100" dist="38100" dir="2700000" algn="tl">
                    <a:srgbClr val="000000">
                      <a:alpha val="43137"/>
                    </a:srgbClr>
                  </a:outerShdw>
                </a:effectLst>
                <a:latin typeface="Copperplate Gothic Bold" pitchFamily="34" charset="0"/>
                <a:sym typeface="Wingdings"/>
              </a:rPr>
              <a:t>Digestion mécanique</a:t>
            </a:r>
            <a:endParaRPr lang="fr-CA" sz="2400" b="1" dirty="0">
              <a:effectLst>
                <a:outerShdw blurRad="38100" dist="38100" dir="2700000" algn="tl">
                  <a:srgbClr val="000000">
                    <a:alpha val="43137"/>
                  </a:srgbClr>
                </a:outerShdw>
              </a:effectLst>
              <a:latin typeface="Copperplate Gothic Bold"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2323">
                                            <p:txEl>
                                              <p:pRg st="0" end="0"/>
                                            </p:txEl>
                                          </p:spTgt>
                                        </p:tgtEl>
                                        <p:attrNameLst>
                                          <p:attrName>style.visibility</p:attrName>
                                        </p:attrNameLst>
                                      </p:cBhvr>
                                      <p:to>
                                        <p:strVal val="visible"/>
                                      </p:to>
                                    </p:set>
                                    <p:animEffect transition="in" filter="fade">
                                      <p:cBhvr>
                                        <p:cTn id="7" dur="500"/>
                                        <p:tgtEl>
                                          <p:spTgt spid="312323">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par>
                                <p:cTn id="12" presetID="10" presetClass="entr" presetSubtype="0" fill="hold" nodeType="withEffect">
                                  <p:stCondLst>
                                    <p:cond delay="0"/>
                                  </p:stCondLst>
                                  <p:childTnLst>
                                    <p:set>
                                      <p:cBhvr>
                                        <p:cTn id="13" dur="1" fill="hold">
                                          <p:stCondLst>
                                            <p:cond delay="0"/>
                                          </p:stCondLst>
                                        </p:cTn>
                                        <p:tgtEl>
                                          <p:spTgt spid="312323">
                                            <p:txEl>
                                              <p:pRg st="1" end="1"/>
                                            </p:txEl>
                                          </p:spTgt>
                                        </p:tgtEl>
                                        <p:attrNameLst>
                                          <p:attrName>style.visibility</p:attrName>
                                        </p:attrNameLst>
                                      </p:cBhvr>
                                      <p:to>
                                        <p:strVal val="visible"/>
                                      </p:to>
                                    </p:set>
                                    <p:animEffect transition="in" filter="fade">
                                      <p:cBhvr>
                                        <p:cTn id="14" dur="500"/>
                                        <p:tgtEl>
                                          <p:spTgt spid="312323">
                                            <p:txEl>
                                              <p:pRg st="1" end="1"/>
                                            </p:txEl>
                                          </p:spTgt>
                                        </p:tgtEl>
                                      </p:cBhvr>
                                    </p:animEffect>
                                  </p:childTnLst>
                                </p:cTn>
                              </p:par>
                              <p:par>
                                <p:cTn id="15" presetID="10" presetClass="entr" presetSubtype="0" fill="hold" nodeType="withEffect">
                                  <p:stCondLst>
                                    <p:cond delay="0"/>
                                  </p:stCondLst>
                                  <p:childTnLst>
                                    <p:set>
                                      <p:cBhvr>
                                        <p:cTn id="16" dur="1" fill="hold">
                                          <p:stCondLst>
                                            <p:cond delay="0"/>
                                          </p:stCondLst>
                                        </p:cTn>
                                        <p:tgtEl>
                                          <p:spTgt spid="312323">
                                            <p:txEl>
                                              <p:pRg st="2" end="2"/>
                                            </p:txEl>
                                          </p:spTgt>
                                        </p:tgtEl>
                                        <p:attrNameLst>
                                          <p:attrName>style.visibility</p:attrName>
                                        </p:attrNameLst>
                                      </p:cBhvr>
                                      <p:to>
                                        <p:strVal val="visible"/>
                                      </p:to>
                                    </p:set>
                                    <p:animEffect transition="in" filter="fade">
                                      <p:cBhvr>
                                        <p:cTn id="17" dur="500"/>
                                        <p:tgtEl>
                                          <p:spTgt spid="312323">
                                            <p:txEl>
                                              <p:pRg st="2" end="2"/>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12323">
                                            <p:txEl>
                                              <p:pRg st="3" end="3"/>
                                            </p:txEl>
                                          </p:spTgt>
                                        </p:tgtEl>
                                        <p:attrNameLst>
                                          <p:attrName>style.visibility</p:attrName>
                                        </p:attrNameLst>
                                      </p:cBhvr>
                                      <p:to>
                                        <p:strVal val="visible"/>
                                      </p:to>
                                    </p:set>
                                    <p:animEffect transition="in" filter="fade">
                                      <p:cBhvr>
                                        <p:cTn id="20" dur="500"/>
                                        <p:tgtEl>
                                          <p:spTgt spid="31232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12323">
                                            <p:txEl>
                                              <p:pRg st="4" end="4"/>
                                            </p:txEl>
                                          </p:spTgt>
                                        </p:tgtEl>
                                        <p:attrNameLst>
                                          <p:attrName>style.visibility</p:attrName>
                                        </p:attrNameLst>
                                      </p:cBhvr>
                                      <p:to>
                                        <p:strVal val="visible"/>
                                      </p:to>
                                    </p:set>
                                    <p:animEffect transition="in" filter="fade">
                                      <p:cBhvr>
                                        <p:cTn id="25" dur="500"/>
                                        <p:tgtEl>
                                          <p:spTgt spid="312323">
                                            <p:txEl>
                                              <p:pRg st="4" end="4"/>
                                            </p:txEl>
                                          </p:spTgt>
                                        </p:tgtEl>
                                      </p:cBhvr>
                                    </p:animEffect>
                                  </p:childTnLst>
                                </p:cTn>
                              </p:par>
                            </p:childTnLst>
                          </p:cTn>
                        </p:par>
                        <p:par>
                          <p:cTn id="26" fill="hold">
                            <p:stCondLst>
                              <p:cond delay="500"/>
                            </p:stCondLst>
                            <p:childTnLst>
                              <p:par>
                                <p:cTn id="27" presetID="10" presetClass="entr" presetSubtype="0" fill="hold" grpId="0" nodeType="after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500"/>
                                        <p:tgtEl>
                                          <p:spTgt spid="8"/>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312323">
                                            <p:txEl>
                                              <p:pRg st="6" end="6"/>
                                            </p:txEl>
                                          </p:spTgt>
                                        </p:tgtEl>
                                        <p:attrNameLst>
                                          <p:attrName>style.visibility</p:attrName>
                                        </p:attrNameLst>
                                      </p:cBhvr>
                                      <p:to>
                                        <p:strVal val="visible"/>
                                      </p:to>
                                    </p:set>
                                    <p:animEffect transition="in" filter="fade">
                                      <p:cBhvr>
                                        <p:cTn id="34" dur="500"/>
                                        <p:tgtEl>
                                          <p:spTgt spid="312323">
                                            <p:txEl>
                                              <p:pRg st="6" end="6"/>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312323">
                                            <p:txEl>
                                              <p:pRg st="7" end="7"/>
                                            </p:txEl>
                                          </p:spTgt>
                                        </p:tgtEl>
                                        <p:attrNameLst>
                                          <p:attrName>style.visibility</p:attrName>
                                        </p:attrNameLst>
                                      </p:cBhvr>
                                      <p:to>
                                        <p:strVal val="visible"/>
                                      </p:to>
                                    </p:set>
                                    <p:animEffect transition="in" filter="fade">
                                      <p:cBhvr>
                                        <p:cTn id="37" dur="500"/>
                                        <p:tgtEl>
                                          <p:spTgt spid="312323">
                                            <p:txEl>
                                              <p:pRg st="7" end="7"/>
                                            </p:txEl>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312323">
                                            <p:txEl>
                                              <p:pRg st="8" end="8"/>
                                            </p:txEl>
                                          </p:spTgt>
                                        </p:tgtEl>
                                        <p:attrNameLst>
                                          <p:attrName>style.visibility</p:attrName>
                                        </p:attrNameLst>
                                      </p:cBhvr>
                                      <p:to>
                                        <p:strVal val="visible"/>
                                      </p:to>
                                    </p:set>
                                    <p:animEffect transition="in" filter="fade">
                                      <p:cBhvr>
                                        <p:cTn id="40" dur="500"/>
                                        <p:tgtEl>
                                          <p:spTgt spid="312323">
                                            <p:txEl>
                                              <p:pRg st="8" end="8"/>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312323">
                                            <p:txEl>
                                              <p:pRg st="10" end="10"/>
                                            </p:txEl>
                                          </p:spTgt>
                                        </p:tgtEl>
                                        <p:attrNameLst>
                                          <p:attrName>style.visibility</p:attrName>
                                        </p:attrNameLst>
                                      </p:cBhvr>
                                      <p:to>
                                        <p:strVal val="visible"/>
                                      </p:to>
                                    </p:set>
                                    <p:animEffect transition="in" filter="fade">
                                      <p:cBhvr>
                                        <p:cTn id="45" dur="500"/>
                                        <p:tgtEl>
                                          <p:spTgt spid="312323">
                                            <p:txEl>
                                              <p:pRg st="10" end="10"/>
                                            </p:txEl>
                                          </p:spTgt>
                                        </p:tgtEl>
                                      </p:cBhvr>
                                    </p:animEffect>
                                  </p:childTnLst>
                                </p:cTn>
                              </p:par>
                              <p:par>
                                <p:cTn id="46" presetID="10" presetClass="entr" presetSubtype="0" fill="hold" nodeType="withEffect">
                                  <p:stCondLst>
                                    <p:cond delay="0"/>
                                  </p:stCondLst>
                                  <p:childTnLst>
                                    <p:set>
                                      <p:cBhvr>
                                        <p:cTn id="47" dur="1" fill="hold">
                                          <p:stCondLst>
                                            <p:cond delay="0"/>
                                          </p:stCondLst>
                                        </p:cTn>
                                        <p:tgtEl>
                                          <p:spTgt spid="312323">
                                            <p:txEl>
                                              <p:pRg st="11" end="11"/>
                                            </p:txEl>
                                          </p:spTgt>
                                        </p:tgtEl>
                                        <p:attrNameLst>
                                          <p:attrName>style.visibility</p:attrName>
                                        </p:attrNameLst>
                                      </p:cBhvr>
                                      <p:to>
                                        <p:strVal val="visible"/>
                                      </p:to>
                                    </p:set>
                                    <p:animEffect transition="in" filter="fade">
                                      <p:cBhvr>
                                        <p:cTn id="48" dur="500"/>
                                        <p:tgtEl>
                                          <p:spTgt spid="312323">
                                            <p:txEl>
                                              <p:pRg st="11" end="11"/>
                                            </p:txEl>
                                          </p:spTgt>
                                        </p:tgtEl>
                                      </p:cBhvr>
                                    </p:animEffect>
                                  </p:childTnLst>
                                </p:cTn>
                              </p:par>
                            </p:childTnLst>
                          </p:cTn>
                        </p:par>
                        <p:par>
                          <p:cTn id="49" fill="hold">
                            <p:stCondLst>
                              <p:cond delay="500"/>
                            </p:stCondLst>
                            <p:childTnLst>
                              <p:par>
                                <p:cTn id="50" presetID="10" presetClass="entr" presetSubtype="0" fill="hold" grpId="0" nodeType="after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fade">
                                      <p:cBhvr>
                                        <p:cTn id="5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descr="1144l-couleuvre-a-collier-natrix-natrix.jpg"/>
          <p:cNvPicPr>
            <a:picLocks noChangeAspect="1"/>
          </p:cNvPicPr>
          <p:nvPr>
            <p:custDataLst>
              <p:tags r:id="rId1"/>
            </p:custDataLst>
          </p:nvPr>
        </p:nvPicPr>
        <p:blipFill>
          <a:blip r:embed="rId7" cstate="print"/>
          <a:stretch>
            <a:fillRect/>
          </a:stretch>
        </p:blipFill>
        <p:spPr>
          <a:xfrm>
            <a:off x="5937515" y="4460010"/>
            <a:ext cx="3206485" cy="2404864"/>
          </a:xfrm>
          <a:prstGeom prst="rect">
            <a:avLst/>
          </a:prstGeom>
        </p:spPr>
      </p:pic>
      <p:sp>
        <p:nvSpPr>
          <p:cNvPr id="9" name="Titre 4"/>
          <p:cNvSpPr>
            <a:spLocks noGrp="1"/>
          </p:cNvSpPr>
          <p:nvPr>
            <p:ph type="ctrTitle"/>
            <p:custDataLst>
              <p:tags r:id="rId2"/>
            </p:custDataLst>
          </p:nvPr>
        </p:nvSpPr>
        <p:spPr>
          <a:xfrm>
            <a:off x="183232" y="404664"/>
            <a:ext cx="6477000" cy="1190600"/>
          </a:xfrm>
        </p:spPr>
        <p:txBody>
          <a:bodyPr/>
          <a:lstStyle/>
          <a:p>
            <a:r>
              <a:rPr lang="fr-CA" sz="4800" dirty="0" smtClean="0">
                <a:solidFill>
                  <a:schemeClr val="tx1"/>
                </a:solidFill>
              </a:rPr>
              <a:t>Introduction</a:t>
            </a:r>
            <a:endParaRPr lang="fr-CA" sz="4800" dirty="0">
              <a:solidFill>
                <a:schemeClr val="tx1"/>
              </a:solidFill>
            </a:endParaRPr>
          </a:p>
        </p:txBody>
      </p:sp>
      <p:sp>
        <p:nvSpPr>
          <p:cNvPr id="10" name="Espace réservé du numéro de diapositive 21"/>
          <p:cNvSpPr txBox="1">
            <a:spLocks/>
          </p:cNvSpPr>
          <p:nvPr>
            <p:custDataLst>
              <p:tags r:id="rId3"/>
            </p:custDataLst>
          </p:nvPr>
        </p:nvSpPr>
        <p:spPr>
          <a:xfrm>
            <a:off x="8755063" y="6308725"/>
            <a:ext cx="388937" cy="288925"/>
          </a:xfrm>
          <a:prstGeom prst="rect">
            <a:avLst/>
          </a:prstGeom>
        </p:spPr>
        <p:txBody>
          <a:bodyPr>
            <a:normAutofit fontScale="92500" lnSpcReduction="20000"/>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CC22005E-848E-4894-AB3D-112370BDA3A2}" type="slidenum">
              <a:rPr lang="en-US" sz="1600" b="1" smtClean="0">
                <a:latin typeface="Verdana" panose="020B0604030504040204" pitchFamily="34" charset="0"/>
                <a:ea typeface="Verdana" panose="020B0604030504040204" pitchFamily="34" charset="0"/>
                <a:cs typeface="Verdana" panose="020B0604030504040204" pitchFamily="34" charset="0"/>
              </a:rPr>
              <a:pPr>
                <a:defRPr/>
              </a:pPr>
              <a:t>3</a:t>
            </a:fld>
            <a:endParaRPr lang="en-US" sz="1600" b="1" dirty="0">
              <a:latin typeface="Verdana" panose="020B0604030504040204" pitchFamily="34" charset="0"/>
              <a:ea typeface="Verdana" panose="020B0604030504040204" pitchFamily="34" charset="0"/>
              <a:cs typeface="Verdana" panose="020B0604030504040204" pitchFamily="34" charset="0"/>
            </a:endParaRPr>
          </a:p>
        </p:txBody>
      </p:sp>
      <p:pic>
        <p:nvPicPr>
          <p:cNvPr id="11" name="Image 10" descr="sarkozyvacheof4.jpg"/>
          <p:cNvPicPr>
            <a:picLocks noChangeAspect="1"/>
          </p:cNvPicPr>
          <p:nvPr>
            <p:custDataLst>
              <p:tags r:id="rId4"/>
            </p:custDataLst>
          </p:nvPr>
        </p:nvPicPr>
        <p:blipFill>
          <a:blip r:embed="rId8" cstate="print"/>
          <a:stretch>
            <a:fillRect/>
          </a:stretch>
        </p:blipFill>
        <p:spPr>
          <a:xfrm>
            <a:off x="323528" y="2060848"/>
            <a:ext cx="4076700" cy="3371850"/>
          </a:xfrm>
          <a:prstGeom prst="rect">
            <a:avLst/>
          </a:prstGeom>
        </p:spPr>
      </p:pic>
      <p:pic>
        <p:nvPicPr>
          <p:cNvPr id="12" name="Image 11" descr="hamster-mange.jpg"/>
          <p:cNvPicPr>
            <a:picLocks noChangeAspect="1"/>
          </p:cNvPicPr>
          <p:nvPr>
            <p:custDataLst>
              <p:tags r:id="rId5"/>
            </p:custDataLst>
          </p:nvPr>
        </p:nvPicPr>
        <p:blipFill>
          <a:blip r:embed="rId9" cstate="print"/>
          <a:stretch>
            <a:fillRect/>
          </a:stretch>
        </p:blipFill>
        <p:spPr>
          <a:xfrm>
            <a:off x="6372200" y="0"/>
            <a:ext cx="2771800" cy="3249697"/>
          </a:xfrm>
          <a:prstGeom prst="rect">
            <a:avLst/>
          </a:prstGeom>
        </p:spPr>
      </p:pic>
    </p:spTree>
    <p:extLst>
      <p:ext uri="{BB962C8B-B14F-4D97-AF65-F5344CB8AC3E}">
        <p14:creationId xmlns:p14="http://schemas.microsoft.com/office/powerpoint/2010/main" val="238223511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lstStyle/>
          <a:p>
            <a:pPr>
              <a:defRPr/>
            </a:pPr>
            <a:r>
              <a:rPr lang="fr-CA" dirty="0" smtClean="0"/>
              <a:t>Glandes salivaires</a:t>
            </a:r>
            <a:endParaRPr lang="fr-CA" dirty="0"/>
          </a:p>
        </p:txBody>
      </p:sp>
      <p:sp>
        <p:nvSpPr>
          <p:cNvPr id="5" name="Espace réservé du numéro de diapositive 4"/>
          <p:cNvSpPr>
            <a:spLocks noGrp="1"/>
          </p:cNvSpPr>
          <p:nvPr>
            <p:ph type="sldNum" sz="quarter" idx="12"/>
            <p:custDataLst>
              <p:tags r:id="rId2"/>
            </p:custDataLst>
          </p:nvPr>
        </p:nvSpPr>
        <p:spPr/>
        <p:txBody>
          <a:bodyPr>
            <a:normAutofit fontScale="62500" lnSpcReduction="20000"/>
          </a:bodyPr>
          <a:lstStyle/>
          <a:p>
            <a:pPr>
              <a:defRPr/>
            </a:pPr>
            <a:fld id="{1B5EF030-28B3-40B0-95B1-B90734DE59A1}" type="slidenum">
              <a:rPr lang="fr-CA" smtClean="0"/>
              <a:pPr>
                <a:defRPr/>
              </a:pPr>
              <a:t>30</a:t>
            </a:fld>
            <a:endParaRPr lang="fr-CA"/>
          </a:p>
        </p:txBody>
      </p:sp>
      <p:sp>
        <p:nvSpPr>
          <p:cNvPr id="3" name="Espace réservé du contenu 2"/>
          <p:cNvSpPr>
            <a:spLocks noGrp="1"/>
          </p:cNvSpPr>
          <p:nvPr>
            <p:ph sz="quarter" idx="1"/>
            <p:custDataLst>
              <p:tags r:id="rId3"/>
            </p:custDataLst>
          </p:nvPr>
        </p:nvSpPr>
        <p:spPr/>
        <p:txBody>
          <a:bodyPr/>
          <a:lstStyle/>
          <a:p>
            <a:pPr eaLnBrk="1" hangingPunct="1">
              <a:lnSpc>
                <a:spcPct val="110000"/>
              </a:lnSpc>
              <a:buClrTx/>
              <a:defRPr/>
            </a:pPr>
            <a:r>
              <a:rPr lang="fr-CA" sz="3000" b="1" dirty="0" smtClean="0">
                <a:solidFill>
                  <a:srgbClr val="00CC00"/>
                </a:solidFill>
              </a:rPr>
              <a:t>Glandes exocrines </a:t>
            </a:r>
            <a:r>
              <a:rPr lang="fr-CA" sz="3000" dirty="0" smtClean="0"/>
              <a:t>qui produisent et sécrètent de la </a:t>
            </a:r>
            <a:r>
              <a:rPr lang="fr-CA" sz="3200" b="1" cap="small" dirty="0" smtClean="0"/>
              <a:t>salive</a:t>
            </a:r>
            <a:endParaRPr lang="fr-CA" sz="3000" cap="small" dirty="0" smtClean="0"/>
          </a:p>
          <a:p>
            <a:pPr marL="685800" lvl="2" indent="0" eaLnBrk="1" hangingPunct="1">
              <a:lnSpc>
                <a:spcPct val="110000"/>
              </a:lnSpc>
              <a:buClrTx/>
              <a:buNone/>
              <a:defRPr/>
            </a:pPr>
            <a:endParaRPr lang="fr-CA" sz="2400" dirty="0"/>
          </a:p>
          <a:p>
            <a:pPr marL="685800" lvl="2" indent="0" eaLnBrk="1" hangingPunct="1">
              <a:lnSpc>
                <a:spcPct val="110000"/>
              </a:lnSpc>
              <a:buClrTx/>
              <a:buNone/>
              <a:defRPr/>
            </a:pPr>
            <a:endParaRPr lang="fr-CA" sz="2000" dirty="0" smtClean="0"/>
          </a:p>
          <a:p>
            <a:pPr eaLnBrk="1" hangingPunct="1">
              <a:lnSpc>
                <a:spcPct val="110000"/>
              </a:lnSpc>
              <a:buClrTx/>
              <a:defRPr/>
            </a:pPr>
            <a:r>
              <a:rPr lang="fr-CA" sz="3000" b="1" cap="small" dirty="0" smtClean="0"/>
              <a:t>3 glandes :</a:t>
            </a:r>
          </a:p>
          <a:p>
            <a:pPr lvl="1" eaLnBrk="1" hangingPunct="1">
              <a:lnSpc>
                <a:spcPct val="110000"/>
              </a:lnSpc>
              <a:buClrTx/>
              <a:defRPr/>
            </a:pPr>
            <a:r>
              <a:rPr lang="fr-CA" dirty="0" smtClean="0"/>
              <a:t>Parotide</a:t>
            </a:r>
          </a:p>
          <a:p>
            <a:pPr lvl="1" eaLnBrk="1" hangingPunct="1">
              <a:lnSpc>
                <a:spcPct val="110000"/>
              </a:lnSpc>
              <a:buClrTx/>
              <a:defRPr/>
            </a:pPr>
            <a:r>
              <a:rPr lang="fr-CA" dirty="0" smtClean="0"/>
              <a:t>Sublinguale</a:t>
            </a:r>
          </a:p>
          <a:p>
            <a:pPr lvl="1" eaLnBrk="1" hangingPunct="1">
              <a:lnSpc>
                <a:spcPct val="110000"/>
              </a:lnSpc>
              <a:buClrTx/>
              <a:defRPr/>
            </a:pPr>
            <a:r>
              <a:rPr lang="fr-CA" dirty="0" err="1" smtClean="0"/>
              <a:t>Submandibulaire</a:t>
            </a:r>
            <a:endParaRPr lang="fr-CA" dirty="0" smtClean="0"/>
          </a:p>
        </p:txBody>
      </p:sp>
      <p:sp>
        <p:nvSpPr>
          <p:cNvPr id="6" name="Rectangle 14"/>
          <p:cNvSpPr>
            <a:spLocks noChangeArrowheads="1"/>
          </p:cNvSpPr>
          <p:nvPr>
            <p:custDataLst>
              <p:tags r:id="rId4"/>
            </p:custDataLst>
          </p:nvPr>
        </p:nvSpPr>
        <p:spPr bwMode="auto">
          <a:xfrm>
            <a:off x="7993063" y="2565400"/>
            <a:ext cx="773112" cy="328613"/>
          </a:xfrm>
          <a:prstGeom prst="rect">
            <a:avLst/>
          </a:prstGeom>
          <a:solidFill>
            <a:schemeClr val="accent6">
              <a:alpha val="30000"/>
            </a:schemeClr>
          </a:solidFill>
          <a:ln w="38100">
            <a:solidFill>
              <a:srgbClr val="C00000"/>
            </a:solidFill>
            <a:miter lim="800000"/>
            <a:headEnd/>
            <a:tailEnd/>
          </a:ln>
          <a:effectLst/>
        </p:spPr>
        <p:txBody>
          <a:bodyPr lIns="90000" tIns="46800" rIns="90000" bIns="46800" anchor="ctr">
            <a:spAutoFit/>
          </a:bodyPr>
          <a:lstStyle/>
          <a:p>
            <a:pPr>
              <a:defRPr/>
            </a:pPr>
            <a:endParaRPr lang="fr-CA"/>
          </a:p>
        </p:txBody>
      </p:sp>
      <p:sp>
        <p:nvSpPr>
          <p:cNvPr id="7" name="Rectangle 15"/>
          <p:cNvSpPr>
            <a:spLocks noChangeArrowheads="1"/>
          </p:cNvSpPr>
          <p:nvPr>
            <p:custDataLst>
              <p:tags r:id="rId5"/>
            </p:custDataLst>
          </p:nvPr>
        </p:nvSpPr>
        <p:spPr bwMode="auto">
          <a:xfrm>
            <a:off x="7535863" y="5753100"/>
            <a:ext cx="1079500" cy="328613"/>
          </a:xfrm>
          <a:prstGeom prst="rect">
            <a:avLst/>
          </a:prstGeom>
          <a:solidFill>
            <a:srgbClr val="CC0099">
              <a:alpha val="30000"/>
            </a:srgbClr>
          </a:solidFill>
          <a:ln w="38100" algn="ctr">
            <a:solidFill>
              <a:schemeClr val="accent2"/>
            </a:solidFill>
            <a:miter lim="800000"/>
            <a:headEnd/>
            <a:tailEnd/>
          </a:ln>
          <a:effectLst/>
        </p:spPr>
        <p:txBody>
          <a:bodyPr lIns="90000" tIns="46800" rIns="90000" bIns="46800" anchor="ctr">
            <a:spAutoFit/>
          </a:bodyPr>
          <a:lstStyle/>
          <a:p>
            <a:pPr>
              <a:defRPr/>
            </a:pPr>
            <a:endParaRPr lang="fr-CA"/>
          </a:p>
        </p:txBody>
      </p:sp>
      <p:sp>
        <p:nvSpPr>
          <p:cNvPr id="8" name="Rectangle 16"/>
          <p:cNvSpPr>
            <a:spLocks noChangeArrowheads="1"/>
          </p:cNvSpPr>
          <p:nvPr>
            <p:custDataLst>
              <p:tags r:id="rId6"/>
            </p:custDataLst>
          </p:nvPr>
        </p:nvSpPr>
        <p:spPr bwMode="auto">
          <a:xfrm>
            <a:off x="6040438" y="5776913"/>
            <a:ext cx="1147762" cy="295275"/>
          </a:xfrm>
          <a:prstGeom prst="rect">
            <a:avLst/>
          </a:prstGeom>
          <a:solidFill>
            <a:schemeClr val="folHlink">
              <a:alpha val="30000"/>
            </a:schemeClr>
          </a:solidFill>
          <a:ln w="38100" algn="ctr">
            <a:solidFill>
              <a:schemeClr val="folHlink"/>
            </a:solidFill>
            <a:miter lim="800000"/>
            <a:headEnd/>
            <a:tailEnd/>
          </a:ln>
          <a:effectLst/>
        </p:spPr>
        <p:txBody>
          <a:bodyPr lIns="90000" tIns="46800" rIns="90000" bIns="46800" anchor="ctr">
            <a:spAutoFit/>
          </a:bodyPr>
          <a:lstStyle/>
          <a:p>
            <a:pPr>
              <a:defRPr/>
            </a:pPr>
            <a:endParaRPr lang="fr-CA"/>
          </a:p>
        </p:txBody>
      </p:sp>
      <p:pic>
        <p:nvPicPr>
          <p:cNvPr id="9" name="Picture 13" descr="dog salivary glands"/>
          <p:cNvPicPr>
            <a:picLocks noChangeAspect="1" noChangeArrowheads="1"/>
          </p:cNvPicPr>
          <p:nvPr>
            <p:custDataLst>
              <p:tags r:id="rId7"/>
            </p:custDataLst>
          </p:nvPr>
        </p:nvPicPr>
        <p:blipFill>
          <a:blip r:embed="rId10" cstate="print">
            <a:clrChange>
              <a:clrFrom>
                <a:srgbClr val="FEFEFE"/>
              </a:clrFrom>
              <a:clrTo>
                <a:srgbClr val="FEFEFE">
                  <a:alpha val="0"/>
                </a:srgbClr>
              </a:clrTo>
            </a:clrChange>
          </a:blip>
          <a:srcRect/>
          <a:stretch>
            <a:fillRect/>
          </a:stretch>
        </p:blipFill>
        <p:spPr bwMode="auto">
          <a:xfrm>
            <a:off x="4321175" y="2420938"/>
            <a:ext cx="4572000" cy="3619500"/>
          </a:xfrm>
          <a:prstGeom prst="rect">
            <a:avLst/>
          </a:prstGeom>
          <a:noFill/>
          <a:ln w="9525">
            <a:noFill/>
            <a:miter lim="800000"/>
            <a:headEnd/>
            <a:tailEnd/>
          </a:ln>
        </p:spPr>
      </p:pic>
      <p:sp>
        <p:nvSpPr>
          <p:cNvPr id="10" name="Rectangle 9"/>
          <p:cNvSpPr/>
          <p:nvPr/>
        </p:nvSpPr>
        <p:spPr>
          <a:xfrm>
            <a:off x="1403648" y="2751869"/>
            <a:ext cx="3360215" cy="523220"/>
          </a:xfrm>
          <a:prstGeom prst="rect">
            <a:avLst/>
          </a:prstGeom>
        </p:spPr>
        <p:txBody>
          <a:bodyPr wrap="none">
            <a:spAutoFit/>
          </a:bodyPr>
          <a:lstStyle/>
          <a:p>
            <a:pPr>
              <a:defRPr/>
            </a:pPr>
            <a:r>
              <a:rPr lang="fr-CA" sz="2800" b="1" dirty="0">
                <a:solidFill>
                  <a:srgbClr val="00CC00"/>
                </a:solidFill>
                <a:sym typeface="Wingdings"/>
              </a:rPr>
              <a:t></a:t>
            </a:r>
            <a:r>
              <a:rPr lang="fr-CA" sz="2800" dirty="0">
                <a:solidFill>
                  <a:srgbClr val="00CC00"/>
                </a:solidFill>
                <a:sym typeface="Wingdings"/>
              </a:rPr>
              <a:t> </a:t>
            </a:r>
            <a:r>
              <a:rPr lang="fr-CA" sz="2800" b="1" cap="small" dirty="0">
                <a:solidFill>
                  <a:srgbClr val="00CC00"/>
                </a:solidFill>
              </a:rPr>
              <a:t>Digestion chimique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bg/>
                                          </p:spTgt>
                                        </p:tgtEl>
                                        <p:attrNameLst>
                                          <p:attrName>style.visibility</p:attrName>
                                        </p:attrNameLst>
                                      </p:cBhvr>
                                      <p:to>
                                        <p:strVal val="visible"/>
                                      </p:to>
                                    </p:set>
                                    <p:animEffect transition="in" filter="fade">
                                      <p:cBhvr>
                                        <p:cTn id="7" dur="1000"/>
                                        <p:tgtEl>
                                          <p:spTgt spid="9">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build="p"/>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539278" y="259110"/>
            <a:ext cx="5976938" cy="1009650"/>
          </a:xfrm>
          <a:solidFill>
            <a:schemeClr val="bg1">
              <a:alpha val="48000"/>
            </a:schemeClr>
          </a:solidFill>
        </p:spPr>
        <p:txBody>
          <a:bodyPr/>
          <a:lstStyle/>
          <a:p>
            <a:pPr>
              <a:defRPr/>
            </a:pPr>
            <a:r>
              <a:rPr lang="fr-CA" dirty="0" smtClean="0"/>
              <a:t>Salive ~ fonction</a:t>
            </a:r>
            <a:endParaRPr lang="fr-CA" dirty="0"/>
          </a:p>
        </p:txBody>
      </p:sp>
      <p:sp>
        <p:nvSpPr>
          <p:cNvPr id="3" name="Espace réservé du contenu 2"/>
          <p:cNvSpPr>
            <a:spLocks noGrp="1"/>
          </p:cNvSpPr>
          <p:nvPr>
            <p:ph idx="1"/>
          </p:nvPr>
        </p:nvSpPr>
        <p:spPr>
          <a:xfrm>
            <a:off x="179512" y="1701502"/>
            <a:ext cx="8064896" cy="4895850"/>
          </a:xfrm>
          <a:solidFill>
            <a:schemeClr val="bg1">
              <a:alpha val="33000"/>
            </a:schemeClr>
          </a:solidFill>
        </p:spPr>
        <p:txBody>
          <a:bodyPr/>
          <a:lstStyle/>
          <a:p>
            <a:pPr eaLnBrk="1" hangingPunct="1">
              <a:spcBef>
                <a:spcPts val="600"/>
              </a:spcBef>
              <a:spcAft>
                <a:spcPts val="600"/>
              </a:spcAft>
              <a:defRPr/>
            </a:pPr>
            <a:r>
              <a:rPr lang="fr-CA" b="1" dirty="0" smtClean="0">
                <a:solidFill>
                  <a:schemeClr val="accent2"/>
                </a:solidFill>
              </a:rPr>
              <a:t>Fonctions :</a:t>
            </a:r>
          </a:p>
          <a:p>
            <a:pPr lvl="1" eaLnBrk="1" hangingPunct="1">
              <a:spcBef>
                <a:spcPts val="600"/>
              </a:spcBef>
              <a:spcAft>
                <a:spcPts val="600"/>
              </a:spcAft>
              <a:defRPr/>
            </a:pPr>
            <a:r>
              <a:rPr lang="fr-CA" b="1" dirty="0" smtClean="0"/>
              <a:t>Nettoie</a:t>
            </a:r>
            <a:r>
              <a:rPr lang="fr-CA" dirty="0" smtClean="0"/>
              <a:t> et </a:t>
            </a:r>
            <a:r>
              <a:rPr lang="fr-CA" b="1" dirty="0" smtClean="0"/>
              <a:t>protège</a:t>
            </a:r>
            <a:r>
              <a:rPr lang="fr-CA" dirty="0" smtClean="0"/>
              <a:t> la bouche</a:t>
            </a:r>
          </a:p>
          <a:p>
            <a:pPr lvl="1" eaLnBrk="1" hangingPunct="1">
              <a:spcBef>
                <a:spcPts val="600"/>
              </a:spcBef>
              <a:spcAft>
                <a:spcPts val="600"/>
              </a:spcAft>
              <a:defRPr/>
            </a:pPr>
            <a:r>
              <a:rPr lang="fr-CA" b="1" dirty="0" smtClean="0"/>
              <a:t>Dissout</a:t>
            </a:r>
            <a:r>
              <a:rPr lang="fr-CA" dirty="0" smtClean="0"/>
              <a:t> les aliments afin qu’ils puissent être </a:t>
            </a:r>
            <a:r>
              <a:rPr lang="fr-CA" b="1" dirty="0" smtClean="0"/>
              <a:t>goûtés</a:t>
            </a:r>
          </a:p>
          <a:p>
            <a:pPr lvl="1" eaLnBrk="1" hangingPunct="1">
              <a:spcBef>
                <a:spcPts val="600"/>
              </a:spcBef>
              <a:spcAft>
                <a:spcPts val="600"/>
              </a:spcAft>
              <a:defRPr/>
            </a:pPr>
            <a:r>
              <a:rPr lang="fr-CA" b="1" dirty="0" smtClean="0"/>
              <a:t>Humidifie</a:t>
            </a:r>
            <a:r>
              <a:rPr lang="fr-CA" dirty="0" smtClean="0"/>
              <a:t> les aliments et aide à les transformer en un </a:t>
            </a:r>
            <a:r>
              <a:rPr lang="fr-CA" b="1" dirty="0" smtClean="0"/>
              <a:t>bol alimentaire</a:t>
            </a:r>
          </a:p>
          <a:p>
            <a:pPr lvl="1" eaLnBrk="1" hangingPunct="1">
              <a:spcBef>
                <a:spcPts val="600"/>
              </a:spcBef>
              <a:spcAft>
                <a:spcPts val="600"/>
              </a:spcAft>
              <a:defRPr/>
            </a:pPr>
            <a:r>
              <a:rPr lang="fr-CA" dirty="0" smtClean="0"/>
              <a:t>Amorce la </a:t>
            </a:r>
            <a:r>
              <a:rPr lang="fr-CA" b="1" dirty="0" smtClean="0">
                <a:solidFill>
                  <a:srgbClr val="00CC00"/>
                </a:solidFill>
                <a:effectLst>
                  <a:outerShdw blurRad="38100" dist="38100" dir="2700000" algn="tl">
                    <a:srgbClr val="000000">
                      <a:alpha val="43137"/>
                    </a:srgbClr>
                  </a:outerShdw>
                </a:effectLst>
              </a:rPr>
              <a:t>digestion chimique</a:t>
            </a:r>
            <a:r>
              <a:rPr lang="fr-CA" b="1" dirty="0" smtClean="0"/>
              <a:t> </a:t>
            </a:r>
            <a:r>
              <a:rPr lang="fr-CA" dirty="0" smtClean="0"/>
              <a:t>(amidon / glycogène)</a:t>
            </a:r>
          </a:p>
          <a:p>
            <a:pPr lvl="1" eaLnBrk="1" hangingPunct="1">
              <a:spcBef>
                <a:spcPts val="600"/>
              </a:spcBef>
              <a:spcAft>
                <a:spcPts val="600"/>
              </a:spcAft>
              <a:defRPr/>
            </a:pPr>
            <a:r>
              <a:rPr lang="fr-CA" b="1" dirty="0" smtClean="0"/>
              <a:t>Thermorégulation</a:t>
            </a:r>
            <a:r>
              <a:rPr lang="fr-CA" dirty="0" smtClean="0"/>
              <a:t> (évaporation)</a:t>
            </a:r>
          </a:p>
        </p:txBody>
      </p:sp>
      <p:sp>
        <p:nvSpPr>
          <p:cNvPr id="5" name="Espace réservé du numéro de diapositive 4"/>
          <p:cNvSpPr>
            <a:spLocks noGrp="1"/>
          </p:cNvSpPr>
          <p:nvPr>
            <p:ph type="sldNum" sz="quarter" idx="12"/>
          </p:nvPr>
        </p:nvSpPr>
        <p:spPr>
          <a:xfrm>
            <a:off x="8172400" y="6309320"/>
            <a:ext cx="749424" cy="288032"/>
          </a:xfrm>
        </p:spPr>
        <p:txBody>
          <a:bodyPr/>
          <a:lstStyle/>
          <a:p>
            <a:pPr>
              <a:defRPr/>
            </a:pPr>
            <a:fld id="{E8C358CB-F8F6-4F73-BD77-BFE7CF8DC643}" type="slidenum">
              <a:rPr lang="en-US" smtClean="0"/>
              <a:pPr>
                <a:defRPr/>
              </a:pPr>
              <a:t>31</a:t>
            </a:fld>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9" name="Graphique 8"/>
          <p:cNvGraphicFramePr/>
          <p:nvPr/>
        </p:nvGraphicFramePr>
        <p:xfrm>
          <a:off x="4860032" y="1340768"/>
          <a:ext cx="4139952" cy="3816424"/>
        </p:xfrm>
        <a:graphic>
          <a:graphicData uri="http://schemas.openxmlformats.org/drawingml/2006/chart">
            <c:chart xmlns:c="http://schemas.openxmlformats.org/drawingml/2006/chart" xmlns:r="http://schemas.openxmlformats.org/officeDocument/2006/relationships" r:id="rId3"/>
          </a:graphicData>
        </a:graphic>
      </p:graphicFrame>
      <p:sp>
        <p:nvSpPr>
          <p:cNvPr id="210947" name="Rectangle 3"/>
          <p:cNvSpPr>
            <a:spLocks noGrp="1" noChangeArrowheads="1"/>
          </p:cNvSpPr>
          <p:nvPr>
            <p:ph idx="1"/>
          </p:nvPr>
        </p:nvSpPr>
        <p:spPr>
          <a:xfrm>
            <a:off x="216024" y="908720"/>
            <a:ext cx="5364088" cy="5760640"/>
          </a:xfrm>
        </p:spPr>
        <p:txBody>
          <a:bodyPr>
            <a:normAutofit fontScale="85000" lnSpcReduction="20000"/>
          </a:bodyPr>
          <a:lstStyle/>
          <a:p>
            <a:pPr eaLnBrk="1" hangingPunct="1">
              <a:lnSpc>
                <a:spcPct val="80000"/>
              </a:lnSpc>
              <a:defRPr/>
            </a:pPr>
            <a:r>
              <a:rPr lang="fr-CA" sz="3000" b="1" cap="small" dirty="0" smtClean="0">
                <a:solidFill>
                  <a:schemeClr val="accent2"/>
                </a:solidFill>
              </a:rPr>
              <a:t>Eau</a:t>
            </a:r>
          </a:p>
          <a:p>
            <a:pPr lvl="1" eaLnBrk="1" hangingPunct="1">
              <a:lnSpc>
                <a:spcPct val="120000"/>
              </a:lnSpc>
              <a:defRPr/>
            </a:pPr>
            <a:r>
              <a:rPr lang="fr-CA" sz="2400" b="1" dirty="0" smtClean="0"/>
              <a:t>Dissoudre les aliments</a:t>
            </a:r>
          </a:p>
          <a:p>
            <a:pPr lvl="2" eaLnBrk="1" hangingPunct="1">
              <a:lnSpc>
                <a:spcPct val="120000"/>
              </a:lnSpc>
              <a:defRPr/>
            </a:pPr>
            <a:r>
              <a:rPr lang="fr-CA" sz="2000" dirty="0" smtClean="0"/>
              <a:t>Gustation </a:t>
            </a:r>
          </a:p>
          <a:p>
            <a:pPr lvl="2" eaLnBrk="1" hangingPunct="1">
              <a:lnSpc>
                <a:spcPct val="120000"/>
              </a:lnSpc>
              <a:defRPr/>
            </a:pPr>
            <a:r>
              <a:rPr lang="fr-CA" sz="2000" dirty="0" smtClean="0"/>
              <a:t>Amorcer la digestion (l’eau active certaines enzymes)</a:t>
            </a:r>
          </a:p>
          <a:p>
            <a:pPr lvl="2" eaLnBrk="1" hangingPunct="1">
              <a:lnSpc>
                <a:spcPct val="80000"/>
              </a:lnSpc>
              <a:buNone/>
              <a:defRPr/>
            </a:pPr>
            <a:endParaRPr lang="fr-CA" sz="2000" dirty="0" smtClean="0"/>
          </a:p>
          <a:p>
            <a:pPr eaLnBrk="1" hangingPunct="1">
              <a:lnSpc>
                <a:spcPct val="80000"/>
              </a:lnSpc>
              <a:defRPr/>
            </a:pPr>
            <a:r>
              <a:rPr lang="fr-CA" sz="3000" b="1" cap="small" dirty="0" smtClean="0">
                <a:solidFill>
                  <a:schemeClr val="accent2"/>
                </a:solidFill>
              </a:rPr>
              <a:t>Solutés</a:t>
            </a:r>
          </a:p>
          <a:p>
            <a:pPr lvl="1" eaLnBrk="1" hangingPunct="1">
              <a:lnSpc>
                <a:spcPct val="120000"/>
              </a:lnSpc>
              <a:defRPr/>
            </a:pPr>
            <a:r>
              <a:rPr lang="fr-CA" sz="2400" b="1" dirty="0" smtClean="0"/>
              <a:t>Ions</a:t>
            </a:r>
            <a:r>
              <a:rPr lang="fr-CA" sz="2400" dirty="0" smtClean="0"/>
              <a:t> (Na</a:t>
            </a:r>
            <a:r>
              <a:rPr lang="fr-CA" sz="2400" baseline="30000" dirty="0" smtClean="0"/>
              <a:t>+</a:t>
            </a:r>
            <a:r>
              <a:rPr lang="fr-CA" sz="2400" dirty="0" smtClean="0"/>
              <a:t>/K</a:t>
            </a:r>
            <a:r>
              <a:rPr lang="fr-CA" sz="2400" baseline="30000" dirty="0" smtClean="0"/>
              <a:t>+</a:t>
            </a:r>
            <a:r>
              <a:rPr lang="fr-CA" sz="2400" dirty="0" smtClean="0"/>
              <a:t>/</a:t>
            </a:r>
            <a:r>
              <a:rPr lang="fr-CA" sz="2400" b="1" dirty="0" smtClean="0"/>
              <a:t>Cl</a:t>
            </a:r>
            <a:r>
              <a:rPr lang="fr-CA" sz="3600" b="1" baseline="30000" dirty="0" smtClean="0"/>
              <a:t>-</a:t>
            </a:r>
            <a:r>
              <a:rPr lang="fr-CA" sz="2400" dirty="0" smtClean="0"/>
              <a:t>/HCO</a:t>
            </a:r>
            <a:r>
              <a:rPr lang="fr-CA" sz="2400" baseline="-25000" dirty="0" smtClean="0"/>
              <a:t>3</a:t>
            </a:r>
            <a:r>
              <a:rPr lang="fr-CA" sz="2400" baseline="30000" dirty="0" smtClean="0"/>
              <a:t>-</a:t>
            </a:r>
            <a:r>
              <a:rPr lang="fr-CA" sz="2400" dirty="0" smtClean="0"/>
              <a:t>) </a:t>
            </a:r>
            <a:r>
              <a:rPr lang="fr-CA" sz="2400" dirty="0" smtClean="0">
                <a:sym typeface="Wingdings" pitchFamily="2" charset="2"/>
              </a:rPr>
              <a:t>:</a:t>
            </a:r>
          </a:p>
          <a:p>
            <a:pPr lvl="2" eaLnBrk="1" hangingPunct="1">
              <a:lnSpc>
                <a:spcPct val="120000"/>
              </a:lnSpc>
              <a:defRPr/>
            </a:pPr>
            <a:r>
              <a:rPr lang="fr-CA" sz="2000" dirty="0" smtClean="0">
                <a:sym typeface="Wingdings" pitchFamily="2" charset="2"/>
              </a:rPr>
              <a:t>Tampon contre acidité des aliments </a:t>
            </a:r>
          </a:p>
          <a:p>
            <a:pPr lvl="2" eaLnBrk="1" hangingPunct="1">
              <a:lnSpc>
                <a:spcPct val="120000"/>
              </a:lnSpc>
              <a:defRPr/>
            </a:pPr>
            <a:r>
              <a:rPr lang="fr-CA" sz="2000" b="1" dirty="0" smtClean="0">
                <a:sym typeface="Wingdings" pitchFamily="2" charset="2"/>
              </a:rPr>
              <a:t>Ions Cl</a:t>
            </a:r>
            <a:r>
              <a:rPr lang="fr-CA" sz="3200" b="1" baseline="30000" dirty="0" smtClean="0"/>
              <a:t>-</a:t>
            </a:r>
            <a:r>
              <a:rPr lang="fr-CA" sz="2000" b="1" dirty="0" smtClean="0">
                <a:sym typeface="Wingdings" pitchFamily="2" charset="2"/>
              </a:rPr>
              <a:t> </a:t>
            </a:r>
            <a:r>
              <a:rPr lang="fr-CA" sz="2000" dirty="0" smtClean="0">
                <a:sym typeface="Wingdings" pitchFamily="2" charset="2"/>
              </a:rPr>
              <a:t>activent l’amylase salivaire.</a:t>
            </a:r>
          </a:p>
          <a:p>
            <a:pPr lvl="1" eaLnBrk="1" hangingPunct="1">
              <a:lnSpc>
                <a:spcPct val="120000"/>
              </a:lnSpc>
              <a:defRPr/>
            </a:pPr>
            <a:r>
              <a:rPr lang="fr-CA" sz="2400" b="1" dirty="0" smtClean="0"/>
              <a:t>Mucus</a:t>
            </a:r>
            <a:r>
              <a:rPr lang="fr-CA" sz="2400" dirty="0" smtClean="0"/>
              <a:t> </a:t>
            </a:r>
            <a:r>
              <a:rPr lang="fr-CA" sz="2400" dirty="0" smtClean="0">
                <a:sym typeface="Wingdings" pitchFamily="2" charset="2"/>
              </a:rPr>
              <a:t> lubrification pour la déglutition</a:t>
            </a:r>
            <a:endParaRPr lang="fr-CA" sz="2400" dirty="0" smtClean="0"/>
          </a:p>
          <a:p>
            <a:pPr lvl="1" eaLnBrk="1" hangingPunct="1">
              <a:lnSpc>
                <a:spcPct val="120000"/>
              </a:lnSpc>
              <a:defRPr/>
            </a:pPr>
            <a:r>
              <a:rPr lang="fr-CA" sz="2400" b="1" dirty="0" smtClean="0"/>
              <a:t>Amylase salivaire</a:t>
            </a:r>
            <a:endParaRPr lang="fr-CA" sz="2400" dirty="0" smtClean="0"/>
          </a:p>
          <a:p>
            <a:pPr lvl="1" eaLnBrk="1" hangingPunct="1">
              <a:lnSpc>
                <a:spcPct val="120000"/>
              </a:lnSpc>
              <a:defRPr/>
            </a:pPr>
            <a:r>
              <a:rPr lang="fr-CA" sz="2400" b="1" dirty="0" smtClean="0"/>
              <a:t>Lysozyme</a:t>
            </a:r>
            <a:endParaRPr lang="fr-CA" sz="2400" dirty="0" smtClean="0"/>
          </a:p>
          <a:p>
            <a:pPr lvl="1" eaLnBrk="1" hangingPunct="1">
              <a:lnSpc>
                <a:spcPct val="120000"/>
              </a:lnSpc>
              <a:defRPr/>
            </a:pPr>
            <a:r>
              <a:rPr lang="fr-CA" sz="2400" b="1" dirty="0" smtClean="0"/>
              <a:t>Immunoglobulines A</a:t>
            </a:r>
            <a:endParaRPr lang="fr-CA" sz="2400" dirty="0" smtClean="0"/>
          </a:p>
          <a:p>
            <a:pPr lvl="1" eaLnBrk="1" hangingPunct="1">
              <a:lnSpc>
                <a:spcPct val="120000"/>
              </a:lnSpc>
              <a:defRPr/>
            </a:pPr>
            <a:r>
              <a:rPr lang="fr-CA" sz="2400" b="1" dirty="0" smtClean="0"/>
              <a:t>Urée et acide urique</a:t>
            </a:r>
            <a:endParaRPr lang="fr-CA" sz="2400" dirty="0" smtClean="0"/>
          </a:p>
        </p:txBody>
      </p:sp>
      <p:sp>
        <p:nvSpPr>
          <p:cNvPr id="4" name="Espace réservé du numéro de diapositive 3"/>
          <p:cNvSpPr>
            <a:spLocks noGrp="1"/>
          </p:cNvSpPr>
          <p:nvPr>
            <p:ph type="sldNum" sz="quarter" idx="12"/>
          </p:nvPr>
        </p:nvSpPr>
        <p:spPr/>
        <p:txBody>
          <a:bodyPr/>
          <a:lstStyle/>
          <a:p>
            <a:pPr>
              <a:defRPr/>
            </a:pPr>
            <a:fld id="{E8C358CB-F8F6-4F73-BD77-BFE7CF8DC643}" type="slidenum">
              <a:rPr lang="en-US" smtClean="0"/>
              <a:pPr>
                <a:defRPr/>
              </a:pPr>
              <a:t>32</a:t>
            </a:fld>
            <a:endParaRPr lang="en-US" dirty="0"/>
          </a:p>
        </p:txBody>
      </p:sp>
      <p:sp>
        <p:nvSpPr>
          <p:cNvPr id="7" name="Titre 1"/>
          <p:cNvSpPr>
            <a:spLocks noGrp="1"/>
          </p:cNvSpPr>
          <p:nvPr>
            <p:ph type="title"/>
          </p:nvPr>
        </p:nvSpPr>
        <p:spPr>
          <a:xfrm>
            <a:off x="611560" y="44624"/>
            <a:ext cx="7561535" cy="720080"/>
          </a:xfrm>
        </p:spPr>
        <p:txBody>
          <a:bodyPr vert="horz" anchor="ctr">
            <a:noAutofit/>
          </a:bodyPr>
          <a:lstStyle/>
          <a:p>
            <a:pPr>
              <a:defRPr/>
            </a:pPr>
            <a:r>
              <a:rPr lang="fr-CA" dirty="0" smtClean="0"/>
              <a:t>Salive ~ Composition</a:t>
            </a:r>
            <a:endParaRPr lang="fr-CA" dirty="0"/>
          </a:p>
        </p:txBody>
      </p:sp>
      <p:sp>
        <p:nvSpPr>
          <p:cNvPr id="8" name="Pensées 7"/>
          <p:cNvSpPr/>
          <p:nvPr/>
        </p:nvSpPr>
        <p:spPr bwMode="auto">
          <a:xfrm>
            <a:off x="6801566" y="789957"/>
            <a:ext cx="2376264" cy="1368152"/>
          </a:xfrm>
          <a:prstGeom prst="cloudCallout">
            <a:avLst>
              <a:gd name="adj1" fmla="val -60883"/>
              <a:gd name="adj2" fmla="val -49275"/>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36000" tIns="36000" rIns="36000" bIns="36000" numCol="1" rtlCol="0" anchor="ctr" anchorCtr="0" compatLnSpc="1">
            <a:prstTxWarp prst="textNoShape">
              <a:avLst/>
            </a:prstTxWarp>
            <a:noAutofit/>
          </a:bodyPr>
          <a:lstStyle/>
          <a:p>
            <a:r>
              <a:rPr lang="fr-CA" sz="1600" b="1" cap="small" dirty="0" smtClean="0">
                <a:solidFill>
                  <a:srgbClr val="000000"/>
                </a:solidFill>
                <a:effectLst/>
                <a:latin typeface="Verdana" panose="020B0604030504040204" pitchFamily="34" charset="0"/>
                <a:ea typeface="Verdana" panose="020B0604030504040204" pitchFamily="34" charset="0"/>
                <a:cs typeface="Verdana" panose="020B0604030504040204" pitchFamily="34" charset="0"/>
                <a:sym typeface="Wingdings" pitchFamily="2" charset="2"/>
              </a:rPr>
              <a:t>La lipase linguale se mélange à la salive !</a:t>
            </a:r>
          </a:p>
        </p:txBody>
      </p:sp>
      <p:pic>
        <p:nvPicPr>
          <p:cNvPr id="2" name="Imag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00192" y="4725144"/>
            <a:ext cx="2843808" cy="213285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0947">
                                            <p:txEl>
                                              <p:pRg st="0" end="0"/>
                                            </p:txEl>
                                          </p:spTgt>
                                        </p:tgtEl>
                                        <p:attrNameLst>
                                          <p:attrName>style.visibility</p:attrName>
                                        </p:attrNameLst>
                                      </p:cBhvr>
                                      <p:to>
                                        <p:strVal val="visible"/>
                                      </p:to>
                                    </p:set>
                                    <p:animEffect transition="in" filter="fade">
                                      <p:cBhvr>
                                        <p:cTn id="7" dur="500"/>
                                        <p:tgtEl>
                                          <p:spTgt spid="210947">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10947">
                                            <p:txEl>
                                              <p:pRg st="1" end="1"/>
                                            </p:txEl>
                                          </p:spTgt>
                                        </p:tgtEl>
                                        <p:attrNameLst>
                                          <p:attrName>style.visibility</p:attrName>
                                        </p:attrNameLst>
                                      </p:cBhvr>
                                      <p:to>
                                        <p:strVal val="visible"/>
                                      </p:to>
                                    </p:set>
                                    <p:animEffect transition="in" filter="fade">
                                      <p:cBhvr>
                                        <p:cTn id="10" dur="500"/>
                                        <p:tgtEl>
                                          <p:spTgt spid="210947">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10947">
                                            <p:txEl>
                                              <p:pRg st="2" end="2"/>
                                            </p:txEl>
                                          </p:spTgt>
                                        </p:tgtEl>
                                        <p:attrNameLst>
                                          <p:attrName>style.visibility</p:attrName>
                                        </p:attrNameLst>
                                      </p:cBhvr>
                                      <p:to>
                                        <p:strVal val="visible"/>
                                      </p:to>
                                    </p:set>
                                    <p:animEffect transition="in" filter="fade">
                                      <p:cBhvr>
                                        <p:cTn id="13" dur="500"/>
                                        <p:tgtEl>
                                          <p:spTgt spid="210947">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210947">
                                            <p:txEl>
                                              <p:pRg st="3" end="3"/>
                                            </p:txEl>
                                          </p:spTgt>
                                        </p:tgtEl>
                                        <p:attrNameLst>
                                          <p:attrName>style.visibility</p:attrName>
                                        </p:attrNameLst>
                                      </p:cBhvr>
                                      <p:to>
                                        <p:strVal val="visible"/>
                                      </p:to>
                                    </p:set>
                                    <p:animEffect transition="in" filter="fade">
                                      <p:cBhvr>
                                        <p:cTn id="16" dur="500"/>
                                        <p:tgtEl>
                                          <p:spTgt spid="210947">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10947">
                                            <p:txEl>
                                              <p:pRg st="5" end="5"/>
                                            </p:txEl>
                                          </p:spTgt>
                                        </p:tgtEl>
                                        <p:attrNameLst>
                                          <p:attrName>style.visibility</p:attrName>
                                        </p:attrNameLst>
                                      </p:cBhvr>
                                      <p:to>
                                        <p:strVal val="visible"/>
                                      </p:to>
                                    </p:set>
                                    <p:animEffect transition="in" filter="fade">
                                      <p:cBhvr>
                                        <p:cTn id="21" dur="500"/>
                                        <p:tgtEl>
                                          <p:spTgt spid="210947">
                                            <p:txEl>
                                              <p:pRg st="5" end="5"/>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210947">
                                            <p:txEl>
                                              <p:pRg st="6" end="6"/>
                                            </p:txEl>
                                          </p:spTgt>
                                        </p:tgtEl>
                                        <p:attrNameLst>
                                          <p:attrName>style.visibility</p:attrName>
                                        </p:attrNameLst>
                                      </p:cBhvr>
                                      <p:to>
                                        <p:strVal val="visible"/>
                                      </p:to>
                                    </p:set>
                                    <p:animEffect transition="in" filter="fade">
                                      <p:cBhvr>
                                        <p:cTn id="24" dur="500"/>
                                        <p:tgtEl>
                                          <p:spTgt spid="210947">
                                            <p:txEl>
                                              <p:pRg st="6" end="6"/>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210947">
                                            <p:txEl>
                                              <p:pRg st="7" end="7"/>
                                            </p:txEl>
                                          </p:spTgt>
                                        </p:tgtEl>
                                        <p:attrNameLst>
                                          <p:attrName>style.visibility</p:attrName>
                                        </p:attrNameLst>
                                      </p:cBhvr>
                                      <p:to>
                                        <p:strVal val="visible"/>
                                      </p:to>
                                    </p:set>
                                    <p:animEffect transition="in" filter="fade">
                                      <p:cBhvr>
                                        <p:cTn id="27" dur="500"/>
                                        <p:tgtEl>
                                          <p:spTgt spid="210947">
                                            <p:txEl>
                                              <p:pRg st="7" end="7"/>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210947">
                                            <p:txEl>
                                              <p:pRg st="8" end="8"/>
                                            </p:txEl>
                                          </p:spTgt>
                                        </p:tgtEl>
                                        <p:attrNameLst>
                                          <p:attrName>style.visibility</p:attrName>
                                        </p:attrNameLst>
                                      </p:cBhvr>
                                      <p:to>
                                        <p:strVal val="visible"/>
                                      </p:to>
                                    </p:set>
                                    <p:animEffect transition="in" filter="fade">
                                      <p:cBhvr>
                                        <p:cTn id="30" dur="500"/>
                                        <p:tgtEl>
                                          <p:spTgt spid="210947">
                                            <p:txEl>
                                              <p:pRg st="8" end="8"/>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210947">
                                            <p:txEl>
                                              <p:pRg st="9" end="9"/>
                                            </p:txEl>
                                          </p:spTgt>
                                        </p:tgtEl>
                                        <p:attrNameLst>
                                          <p:attrName>style.visibility</p:attrName>
                                        </p:attrNameLst>
                                      </p:cBhvr>
                                      <p:to>
                                        <p:strVal val="visible"/>
                                      </p:to>
                                    </p:set>
                                    <p:animEffect transition="in" filter="fade">
                                      <p:cBhvr>
                                        <p:cTn id="33" dur="500"/>
                                        <p:tgtEl>
                                          <p:spTgt spid="210947">
                                            <p:txEl>
                                              <p:pRg st="9" end="9"/>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210947">
                                            <p:txEl>
                                              <p:pRg st="10" end="10"/>
                                            </p:txEl>
                                          </p:spTgt>
                                        </p:tgtEl>
                                        <p:attrNameLst>
                                          <p:attrName>style.visibility</p:attrName>
                                        </p:attrNameLst>
                                      </p:cBhvr>
                                      <p:to>
                                        <p:strVal val="visible"/>
                                      </p:to>
                                    </p:set>
                                    <p:animEffect transition="in" filter="fade">
                                      <p:cBhvr>
                                        <p:cTn id="36" dur="500"/>
                                        <p:tgtEl>
                                          <p:spTgt spid="210947">
                                            <p:txEl>
                                              <p:pRg st="10" end="10"/>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210947">
                                            <p:txEl>
                                              <p:pRg st="11" end="11"/>
                                            </p:txEl>
                                          </p:spTgt>
                                        </p:tgtEl>
                                        <p:attrNameLst>
                                          <p:attrName>style.visibility</p:attrName>
                                        </p:attrNameLst>
                                      </p:cBhvr>
                                      <p:to>
                                        <p:strVal val="visible"/>
                                      </p:to>
                                    </p:set>
                                    <p:animEffect transition="in" filter="fade">
                                      <p:cBhvr>
                                        <p:cTn id="39" dur="500"/>
                                        <p:tgtEl>
                                          <p:spTgt spid="210947">
                                            <p:txEl>
                                              <p:pRg st="11" end="11"/>
                                            </p:txEl>
                                          </p:spTgt>
                                        </p:tgtEl>
                                      </p:cBhvr>
                                    </p:animEffect>
                                  </p:childTnLst>
                                </p:cTn>
                              </p:par>
                              <p:par>
                                <p:cTn id="40" presetID="10" presetClass="entr" presetSubtype="0" fill="hold" nodeType="withEffect">
                                  <p:stCondLst>
                                    <p:cond delay="0"/>
                                  </p:stCondLst>
                                  <p:childTnLst>
                                    <p:set>
                                      <p:cBhvr>
                                        <p:cTn id="41" dur="1" fill="hold">
                                          <p:stCondLst>
                                            <p:cond delay="0"/>
                                          </p:stCondLst>
                                        </p:cTn>
                                        <p:tgtEl>
                                          <p:spTgt spid="210947">
                                            <p:txEl>
                                              <p:pRg st="12" end="12"/>
                                            </p:txEl>
                                          </p:spTgt>
                                        </p:tgtEl>
                                        <p:attrNameLst>
                                          <p:attrName>style.visibility</p:attrName>
                                        </p:attrNameLst>
                                      </p:cBhvr>
                                      <p:to>
                                        <p:strVal val="visible"/>
                                      </p:to>
                                    </p:set>
                                    <p:animEffect transition="in" filter="fade">
                                      <p:cBhvr>
                                        <p:cTn id="42" dur="500"/>
                                        <p:tgtEl>
                                          <p:spTgt spid="210947">
                                            <p:txEl>
                                              <p:pRg st="12" end="12"/>
                                            </p:txEl>
                                          </p:spTgt>
                                        </p:tgtEl>
                                      </p:cBhvr>
                                    </p:animEffect>
                                  </p:childTnLst>
                                </p:cTn>
                              </p:par>
                              <p:par>
                                <p:cTn id="43" presetID="10" presetClass="entr" presetSubtype="0" fill="hold" nodeType="withEffect">
                                  <p:stCondLst>
                                    <p:cond delay="0"/>
                                  </p:stCondLst>
                                  <p:childTnLst>
                                    <p:set>
                                      <p:cBhvr>
                                        <p:cTn id="44" dur="1" fill="hold">
                                          <p:stCondLst>
                                            <p:cond delay="0"/>
                                          </p:stCondLst>
                                        </p:cTn>
                                        <p:tgtEl>
                                          <p:spTgt spid="210947">
                                            <p:txEl>
                                              <p:pRg st="13" end="13"/>
                                            </p:txEl>
                                          </p:spTgt>
                                        </p:tgtEl>
                                        <p:attrNameLst>
                                          <p:attrName>style.visibility</p:attrName>
                                        </p:attrNameLst>
                                      </p:cBhvr>
                                      <p:to>
                                        <p:strVal val="visible"/>
                                      </p:to>
                                    </p:set>
                                    <p:animEffect transition="in" filter="fade">
                                      <p:cBhvr>
                                        <p:cTn id="45" dur="500"/>
                                        <p:tgtEl>
                                          <p:spTgt spid="210947">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08258" name="Rectangle 2"/>
          <p:cNvSpPr>
            <a:spLocks noGrp="1" noChangeArrowheads="1"/>
          </p:cNvSpPr>
          <p:nvPr>
            <p:ph type="title" sz="quarter"/>
            <p:custDataLst>
              <p:tags r:id="rId1"/>
            </p:custDataLst>
          </p:nvPr>
        </p:nvSpPr>
        <p:spPr>
          <a:xfrm>
            <a:off x="179512" y="44624"/>
            <a:ext cx="8893175" cy="1269722"/>
          </a:xfrm>
        </p:spPr>
        <p:txBody>
          <a:bodyPr>
            <a:normAutofit/>
          </a:bodyPr>
          <a:lstStyle/>
          <a:p>
            <a:pPr>
              <a:defRPr/>
            </a:pPr>
            <a:r>
              <a:rPr lang="fr-CA" dirty="0" smtClean="0"/>
              <a:t>Culture générale!!!</a:t>
            </a:r>
            <a:br>
              <a:rPr lang="fr-CA" dirty="0" smtClean="0"/>
            </a:br>
            <a:endParaRPr lang="fr-CA" sz="3200" dirty="0">
              <a:solidFill>
                <a:srgbClr val="00CC00"/>
              </a:solidFill>
            </a:endParaRPr>
          </a:p>
        </p:txBody>
      </p:sp>
      <p:pic>
        <p:nvPicPr>
          <p:cNvPr id="608260" name="Picture 4" descr="MCj04174640000[1]"/>
          <p:cNvPicPr>
            <a:picLocks noGrp="1" noChangeAspect="1" noChangeArrowheads="1"/>
          </p:cNvPicPr>
          <p:nvPr>
            <p:ph sz="quarter" idx="1"/>
            <p:custDataLst>
              <p:tags r:id="rId2"/>
            </p:custDataLst>
          </p:nvPr>
        </p:nvPicPr>
        <p:blipFill>
          <a:blip r:embed="rId5" cstate="print"/>
          <a:stretch>
            <a:fillRect/>
          </a:stretch>
        </p:blipFill>
        <p:spPr>
          <a:xfrm>
            <a:off x="1514746" y="1431940"/>
            <a:ext cx="906665" cy="1468250"/>
          </a:xfrm>
          <a:noFill/>
        </p:spPr>
      </p:pic>
      <p:sp>
        <p:nvSpPr>
          <p:cNvPr id="2" name="Rectangle 1"/>
          <p:cNvSpPr/>
          <p:nvPr/>
        </p:nvSpPr>
        <p:spPr>
          <a:xfrm>
            <a:off x="827584" y="836712"/>
            <a:ext cx="7920880" cy="523220"/>
          </a:xfrm>
          <a:prstGeom prst="rect">
            <a:avLst/>
          </a:prstGeom>
        </p:spPr>
        <p:txBody>
          <a:bodyPr wrap="square">
            <a:spAutoFit/>
          </a:bodyPr>
          <a:lstStyle/>
          <a:p>
            <a:r>
              <a:rPr lang="fr-CA" sz="2800" b="1" cap="small" dirty="0">
                <a:solidFill>
                  <a:schemeClr val="accent2"/>
                </a:solidFill>
                <a:latin typeface="Verdana" panose="020B0604030504040204" pitchFamily="34" charset="0"/>
                <a:ea typeface="Verdana" panose="020B0604030504040204" pitchFamily="34" charset="0"/>
                <a:cs typeface="Verdana" panose="020B0604030504040204" pitchFamily="34" charset="0"/>
              </a:rPr>
              <a:t>Quelle quantité de salive </a:t>
            </a:r>
            <a:r>
              <a:rPr lang="fr-CA" sz="2800" b="1" cap="small" dirty="0" smtClean="0">
                <a:solidFill>
                  <a:schemeClr val="accent2"/>
                </a:solidFill>
                <a:latin typeface="Verdana" panose="020B0604030504040204" pitchFamily="34" charset="0"/>
                <a:ea typeface="Verdana" panose="020B0604030504040204" pitchFamily="34" charset="0"/>
                <a:cs typeface="Verdana" panose="020B0604030504040204" pitchFamily="34" charset="0"/>
              </a:rPr>
              <a:t>produit:</a:t>
            </a:r>
            <a:endParaRPr lang="fr-CA" sz="2800" b="1" cap="small" dirty="0">
              <a:solidFill>
                <a:schemeClr val="accent2"/>
              </a:solidFill>
              <a:latin typeface="Verdana" panose="020B0604030504040204" pitchFamily="34" charset="0"/>
              <a:ea typeface="Verdana" panose="020B0604030504040204" pitchFamily="34" charset="0"/>
              <a:cs typeface="Verdana" panose="020B0604030504040204" pitchFamily="34" charset="0"/>
            </a:endParaRPr>
          </a:p>
        </p:txBody>
      </p:sp>
      <p:pic>
        <p:nvPicPr>
          <p:cNvPr id="3" name="Image 2"/>
          <p:cNvPicPr>
            <a:picLocks noChangeAspect="1"/>
          </p:cNvPicPr>
          <p:nvPr/>
        </p:nvPicPr>
        <p:blipFill rotWithShape="1">
          <a:blip r:embed="rId6">
            <a:extLst>
              <a:ext uri="{28A0092B-C50C-407E-A947-70E740481C1C}">
                <a14:useLocalDpi xmlns:a14="http://schemas.microsoft.com/office/drawing/2010/main" val="0"/>
              </a:ext>
            </a:extLst>
          </a:blip>
          <a:srcRect t="16504" b="15510"/>
          <a:stretch/>
        </p:blipFill>
        <p:spPr>
          <a:xfrm>
            <a:off x="931052" y="4336478"/>
            <a:ext cx="1631172" cy="1108973"/>
          </a:xfrm>
          <a:prstGeom prst="rect">
            <a:avLst/>
          </a:prstGeom>
        </p:spPr>
      </p:pic>
      <p:pic>
        <p:nvPicPr>
          <p:cNvPr id="5" name="Image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5505450"/>
            <a:ext cx="3333750" cy="1352550"/>
          </a:xfrm>
          <a:prstGeom prst="rect">
            <a:avLst/>
          </a:prstGeom>
        </p:spPr>
      </p:pic>
      <p:pic>
        <p:nvPicPr>
          <p:cNvPr id="6" name="Image 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968079" y="2790244"/>
            <a:ext cx="1368623" cy="156023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08260"/>
                                        </p:tgtEl>
                                        <p:attrNameLst>
                                          <p:attrName>style.visibility</p:attrName>
                                        </p:attrNameLst>
                                      </p:cBhvr>
                                      <p:to>
                                        <p:strVal val="visible"/>
                                      </p:to>
                                    </p:set>
                                    <p:animEffect transition="in" filter="fade">
                                      <p:cBhvr>
                                        <p:cTn id="7" dur="500"/>
                                        <p:tgtEl>
                                          <p:spTgt spid="60826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2690" name="Rectangle 2"/>
          <p:cNvSpPr>
            <a:spLocks noGrp="1" noChangeArrowheads="1"/>
          </p:cNvSpPr>
          <p:nvPr>
            <p:ph type="title"/>
            <p:custDataLst>
              <p:tags r:id="rId1"/>
            </p:custDataLst>
          </p:nvPr>
        </p:nvSpPr>
        <p:spPr>
          <a:xfrm>
            <a:off x="612648" y="116632"/>
            <a:ext cx="8153400" cy="990600"/>
          </a:xfrm>
        </p:spPr>
        <p:txBody>
          <a:bodyPr/>
          <a:lstStyle/>
          <a:p>
            <a:pPr>
              <a:defRPr/>
            </a:pPr>
            <a:r>
              <a:rPr lang="fr-CA" dirty="0"/>
              <a:t>Bouche ~ </a:t>
            </a:r>
            <a:r>
              <a:rPr lang="fr-CA" dirty="0" smtClean="0"/>
              <a:t>digestion</a:t>
            </a:r>
          </a:p>
        </p:txBody>
      </p:sp>
      <p:sp>
        <p:nvSpPr>
          <p:cNvPr id="5" name="Espace réservé du numéro de diapositive 4"/>
          <p:cNvSpPr>
            <a:spLocks noGrp="1"/>
          </p:cNvSpPr>
          <p:nvPr>
            <p:ph type="sldNum" sz="quarter" idx="12"/>
            <p:custDataLst>
              <p:tags r:id="rId2"/>
            </p:custDataLst>
          </p:nvPr>
        </p:nvSpPr>
        <p:spPr/>
        <p:txBody>
          <a:bodyPr>
            <a:normAutofit fontScale="62500" lnSpcReduction="20000"/>
          </a:bodyPr>
          <a:lstStyle/>
          <a:p>
            <a:pPr>
              <a:defRPr/>
            </a:pPr>
            <a:fld id="{B8AEFBF3-3DB7-4613-9B86-4CAB891FD6BD}" type="slidenum">
              <a:rPr lang="fr-CA"/>
              <a:pPr>
                <a:defRPr/>
              </a:pPr>
              <a:t>34</a:t>
            </a:fld>
            <a:endParaRPr lang="fr-CA"/>
          </a:p>
        </p:txBody>
      </p:sp>
      <p:sp>
        <p:nvSpPr>
          <p:cNvPr id="242691" name="Rectangle 3"/>
          <p:cNvSpPr>
            <a:spLocks noGrp="1" noChangeArrowheads="1"/>
          </p:cNvSpPr>
          <p:nvPr>
            <p:ph sz="quarter" idx="1"/>
            <p:custDataLst>
              <p:tags r:id="rId3"/>
            </p:custDataLst>
          </p:nvPr>
        </p:nvSpPr>
        <p:spPr>
          <a:xfrm>
            <a:off x="468313" y="1052513"/>
            <a:ext cx="8229600" cy="5102225"/>
          </a:xfrm>
        </p:spPr>
        <p:txBody>
          <a:bodyPr/>
          <a:lstStyle/>
          <a:p>
            <a:pPr marL="0" indent="0" eaLnBrk="1" hangingPunct="1">
              <a:buNone/>
              <a:defRPr/>
            </a:pPr>
            <a:r>
              <a:rPr lang="fr-CA" sz="3600" b="1" dirty="0" smtClean="0">
                <a:solidFill>
                  <a:srgbClr val="00CC00"/>
                </a:solidFill>
                <a:sym typeface="Wingdings"/>
              </a:rPr>
              <a:t></a:t>
            </a:r>
            <a:r>
              <a:rPr lang="fr-CA" sz="3600" dirty="0">
                <a:solidFill>
                  <a:srgbClr val="00CC00"/>
                </a:solidFill>
                <a:sym typeface="Wingdings"/>
              </a:rPr>
              <a:t> </a:t>
            </a:r>
            <a:r>
              <a:rPr lang="fr-CA" sz="3600" b="1" cap="small" dirty="0" smtClean="0">
                <a:solidFill>
                  <a:srgbClr val="00CC00"/>
                </a:solidFill>
              </a:rPr>
              <a:t>Digestion </a:t>
            </a:r>
            <a:r>
              <a:rPr lang="fr-CA" sz="3600" b="1" cap="small" dirty="0">
                <a:solidFill>
                  <a:srgbClr val="00CC00"/>
                </a:solidFill>
              </a:rPr>
              <a:t>chimique</a:t>
            </a:r>
          </a:p>
          <a:p>
            <a:pPr lvl="1" eaLnBrk="1" hangingPunct="1">
              <a:buClrTx/>
              <a:defRPr/>
            </a:pPr>
            <a:r>
              <a:rPr lang="fr-CA" b="1" dirty="0" smtClean="0">
                <a:solidFill>
                  <a:srgbClr val="00CC00"/>
                </a:solidFill>
              </a:rPr>
              <a:t>Amylase salivaire</a:t>
            </a:r>
          </a:p>
          <a:p>
            <a:pPr lvl="2" eaLnBrk="1" hangingPunct="1">
              <a:buClrTx/>
              <a:defRPr/>
            </a:pPr>
            <a:r>
              <a:rPr lang="fr-CA" dirty="0" smtClean="0"/>
              <a:t>Sécrétée </a:t>
            </a:r>
            <a:r>
              <a:rPr lang="fr-CA" dirty="0" smtClean="0">
                <a:sym typeface="Wingdings" pitchFamily="2" charset="2"/>
              </a:rPr>
              <a:t></a:t>
            </a:r>
            <a:r>
              <a:rPr lang="fr-CA" dirty="0" smtClean="0"/>
              <a:t> glandes salivaires</a:t>
            </a:r>
          </a:p>
          <a:p>
            <a:pPr lvl="2" eaLnBrk="1" hangingPunct="1">
              <a:buClrTx/>
              <a:defRPr/>
            </a:pPr>
            <a:r>
              <a:rPr lang="fr-CA" dirty="0" smtClean="0"/>
              <a:t>Activée </a:t>
            </a:r>
            <a:r>
              <a:rPr lang="fr-CA" dirty="0" smtClean="0">
                <a:sym typeface="Wingdings" pitchFamily="2" charset="2"/>
              </a:rPr>
              <a:t> </a:t>
            </a:r>
            <a:r>
              <a:rPr lang="fr-CA" b="1" dirty="0" smtClean="0"/>
              <a:t>ions Cl</a:t>
            </a:r>
            <a:r>
              <a:rPr lang="fr-CA" b="1" baseline="30000" dirty="0" smtClean="0"/>
              <a:t>-</a:t>
            </a:r>
            <a:r>
              <a:rPr lang="fr-CA" b="1" dirty="0" smtClean="0"/>
              <a:t> </a:t>
            </a:r>
            <a:r>
              <a:rPr lang="fr-CA" dirty="0" smtClean="0"/>
              <a:t>de la </a:t>
            </a:r>
            <a:r>
              <a:rPr lang="fr-CA" b="1" dirty="0" smtClean="0"/>
              <a:t>salive</a:t>
            </a:r>
            <a:endParaRPr lang="fr-CA" dirty="0" smtClean="0"/>
          </a:p>
          <a:p>
            <a:pPr lvl="2" eaLnBrk="1" hangingPunct="1">
              <a:buClrTx/>
              <a:defRPr/>
            </a:pPr>
            <a:r>
              <a:rPr lang="fr-CA" dirty="0" smtClean="0"/>
              <a:t>Amorce la digestion des </a:t>
            </a:r>
            <a:r>
              <a:rPr lang="fr-CA" b="1" dirty="0" smtClean="0"/>
              <a:t>polysaccharides</a:t>
            </a:r>
          </a:p>
          <a:p>
            <a:pPr lvl="1" eaLnBrk="1" hangingPunct="1">
              <a:buClrTx/>
              <a:defRPr/>
            </a:pPr>
            <a:endParaRPr lang="fr-CA" sz="1000" b="1" dirty="0" smtClean="0">
              <a:solidFill>
                <a:srgbClr val="FF0000"/>
              </a:solidFill>
            </a:endParaRPr>
          </a:p>
          <a:p>
            <a:pPr lvl="1" eaLnBrk="1" hangingPunct="1">
              <a:buClrTx/>
              <a:defRPr/>
            </a:pPr>
            <a:r>
              <a:rPr lang="fr-CA" b="1" dirty="0" smtClean="0">
                <a:solidFill>
                  <a:srgbClr val="00CC00"/>
                </a:solidFill>
              </a:rPr>
              <a:t>Lipase linguale</a:t>
            </a:r>
            <a:r>
              <a:rPr lang="fr-CA" dirty="0" smtClean="0">
                <a:solidFill>
                  <a:srgbClr val="00CC00"/>
                </a:solidFill>
              </a:rPr>
              <a:t> </a:t>
            </a:r>
          </a:p>
          <a:p>
            <a:pPr lvl="2">
              <a:buClrTx/>
              <a:defRPr/>
            </a:pPr>
            <a:r>
              <a:rPr lang="fr-CA" dirty="0" smtClean="0"/>
              <a:t>Sécrétée </a:t>
            </a:r>
            <a:r>
              <a:rPr lang="fr-CA" dirty="0" smtClean="0">
                <a:sym typeface="Wingdings" pitchFamily="2" charset="2"/>
              </a:rPr>
              <a:t> </a:t>
            </a:r>
            <a:r>
              <a:rPr lang="fr-CA" dirty="0" smtClean="0"/>
              <a:t>glandes linguales (sous la langue)</a:t>
            </a:r>
          </a:p>
          <a:p>
            <a:pPr lvl="2" eaLnBrk="1" hangingPunct="1">
              <a:buClrTx/>
              <a:defRPr/>
            </a:pPr>
            <a:r>
              <a:rPr lang="fr-CA" dirty="0" smtClean="0"/>
              <a:t>Amorce la digestion des </a:t>
            </a:r>
            <a:r>
              <a:rPr lang="fr-CA" b="1" dirty="0" smtClean="0"/>
              <a:t>triglycérides</a:t>
            </a:r>
          </a:p>
          <a:p>
            <a:pPr lvl="3" eaLnBrk="1" hangingPunct="1">
              <a:buClrTx/>
              <a:defRPr/>
            </a:pPr>
            <a:r>
              <a:rPr lang="fr-CA" dirty="0" err="1" smtClean="0"/>
              <a:t>Ac.gras</a:t>
            </a:r>
            <a:r>
              <a:rPr lang="fr-CA" dirty="0" smtClean="0"/>
              <a:t> + </a:t>
            </a:r>
            <a:r>
              <a:rPr lang="fr-CA" dirty="0" err="1" smtClean="0"/>
              <a:t>diglycéride</a:t>
            </a:r>
            <a:endParaRPr lang="fr-CA" dirty="0" smtClean="0"/>
          </a:p>
          <a:p>
            <a:pPr lvl="2" eaLnBrk="1" hangingPunct="1">
              <a:buClrTx/>
              <a:defRPr/>
            </a:pPr>
            <a:r>
              <a:rPr lang="fr-CA" dirty="0" smtClean="0"/>
              <a:t>Devient </a:t>
            </a:r>
            <a:r>
              <a:rPr lang="fr-CA" b="1" dirty="0" smtClean="0"/>
              <a:t>active </a:t>
            </a:r>
            <a:r>
              <a:rPr lang="fr-CA" dirty="0" smtClean="0"/>
              <a:t>dans le milieu acide de </a:t>
            </a:r>
            <a:r>
              <a:rPr lang="fr-CA" b="1" dirty="0" smtClean="0"/>
              <a:t>l’estomac</a:t>
            </a:r>
          </a:p>
          <a:p>
            <a:pPr lvl="1" eaLnBrk="1" hangingPunct="1">
              <a:defRPr/>
            </a:pPr>
            <a:endParaRPr lang="fr-CA"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2691">
                                            <p:txEl>
                                              <p:pRg st="1" end="1"/>
                                            </p:txEl>
                                          </p:spTgt>
                                        </p:tgtEl>
                                        <p:attrNameLst>
                                          <p:attrName>style.visibility</p:attrName>
                                        </p:attrNameLst>
                                      </p:cBhvr>
                                      <p:to>
                                        <p:strVal val="visible"/>
                                      </p:to>
                                    </p:set>
                                    <p:animEffect transition="in" filter="fade">
                                      <p:cBhvr>
                                        <p:cTn id="7" dur="500"/>
                                        <p:tgtEl>
                                          <p:spTgt spid="242691">
                                            <p:txEl>
                                              <p:pRg st="1" end="1"/>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42691">
                                            <p:txEl>
                                              <p:pRg st="2" end="2"/>
                                            </p:txEl>
                                          </p:spTgt>
                                        </p:tgtEl>
                                        <p:attrNameLst>
                                          <p:attrName>style.visibility</p:attrName>
                                        </p:attrNameLst>
                                      </p:cBhvr>
                                      <p:to>
                                        <p:strVal val="visible"/>
                                      </p:to>
                                    </p:set>
                                    <p:animEffect transition="in" filter="fade">
                                      <p:cBhvr>
                                        <p:cTn id="11" dur="500"/>
                                        <p:tgtEl>
                                          <p:spTgt spid="242691">
                                            <p:txEl>
                                              <p:pRg st="2" end="2"/>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42691">
                                            <p:txEl>
                                              <p:pRg st="3" end="3"/>
                                            </p:txEl>
                                          </p:spTgt>
                                        </p:tgtEl>
                                        <p:attrNameLst>
                                          <p:attrName>style.visibility</p:attrName>
                                        </p:attrNameLst>
                                      </p:cBhvr>
                                      <p:to>
                                        <p:strVal val="visible"/>
                                      </p:to>
                                    </p:set>
                                    <p:animEffect transition="in" filter="fade">
                                      <p:cBhvr>
                                        <p:cTn id="15" dur="500"/>
                                        <p:tgtEl>
                                          <p:spTgt spid="242691">
                                            <p:txEl>
                                              <p:pRg st="3" end="3"/>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242691">
                                            <p:txEl>
                                              <p:pRg st="4" end="4"/>
                                            </p:txEl>
                                          </p:spTgt>
                                        </p:tgtEl>
                                        <p:attrNameLst>
                                          <p:attrName>style.visibility</p:attrName>
                                        </p:attrNameLst>
                                      </p:cBhvr>
                                      <p:to>
                                        <p:strVal val="visible"/>
                                      </p:to>
                                    </p:set>
                                    <p:animEffect transition="in" filter="fade">
                                      <p:cBhvr>
                                        <p:cTn id="19" dur="500"/>
                                        <p:tgtEl>
                                          <p:spTgt spid="242691">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42691">
                                            <p:txEl>
                                              <p:pRg st="6" end="6"/>
                                            </p:txEl>
                                          </p:spTgt>
                                        </p:tgtEl>
                                        <p:attrNameLst>
                                          <p:attrName>style.visibility</p:attrName>
                                        </p:attrNameLst>
                                      </p:cBhvr>
                                      <p:to>
                                        <p:strVal val="visible"/>
                                      </p:to>
                                    </p:set>
                                    <p:animEffect transition="in" filter="fade">
                                      <p:cBhvr>
                                        <p:cTn id="24" dur="500"/>
                                        <p:tgtEl>
                                          <p:spTgt spid="242691">
                                            <p:txEl>
                                              <p:pRg st="6" end="6"/>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242691">
                                            <p:txEl>
                                              <p:pRg st="7" end="7"/>
                                            </p:txEl>
                                          </p:spTgt>
                                        </p:tgtEl>
                                        <p:attrNameLst>
                                          <p:attrName>style.visibility</p:attrName>
                                        </p:attrNameLst>
                                      </p:cBhvr>
                                      <p:to>
                                        <p:strVal val="visible"/>
                                      </p:to>
                                    </p:set>
                                    <p:animEffect transition="in" filter="fade">
                                      <p:cBhvr>
                                        <p:cTn id="29" dur="500"/>
                                        <p:tgtEl>
                                          <p:spTgt spid="242691">
                                            <p:txEl>
                                              <p:pRg st="7" end="7"/>
                                            </p:txEl>
                                          </p:spTgt>
                                        </p:tgtEl>
                                      </p:cBhvr>
                                    </p:animEffect>
                                  </p:childTnLst>
                                </p:cTn>
                              </p:par>
                            </p:childTnLst>
                          </p:cTn>
                        </p:par>
                        <p:par>
                          <p:cTn id="30" fill="hold">
                            <p:stCondLst>
                              <p:cond delay="500"/>
                            </p:stCondLst>
                            <p:childTnLst>
                              <p:par>
                                <p:cTn id="31" presetID="10" presetClass="entr" presetSubtype="0" fill="hold" nodeType="afterEffect">
                                  <p:stCondLst>
                                    <p:cond delay="0"/>
                                  </p:stCondLst>
                                  <p:childTnLst>
                                    <p:set>
                                      <p:cBhvr>
                                        <p:cTn id="32" dur="1" fill="hold">
                                          <p:stCondLst>
                                            <p:cond delay="0"/>
                                          </p:stCondLst>
                                        </p:cTn>
                                        <p:tgtEl>
                                          <p:spTgt spid="242691">
                                            <p:txEl>
                                              <p:pRg st="8" end="8"/>
                                            </p:txEl>
                                          </p:spTgt>
                                        </p:tgtEl>
                                        <p:attrNameLst>
                                          <p:attrName>style.visibility</p:attrName>
                                        </p:attrNameLst>
                                      </p:cBhvr>
                                      <p:to>
                                        <p:strVal val="visible"/>
                                      </p:to>
                                    </p:set>
                                    <p:animEffect transition="in" filter="fade">
                                      <p:cBhvr>
                                        <p:cTn id="33" dur="500"/>
                                        <p:tgtEl>
                                          <p:spTgt spid="242691">
                                            <p:txEl>
                                              <p:pRg st="8" end="8"/>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242691">
                                            <p:txEl>
                                              <p:pRg st="9" end="9"/>
                                            </p:txEl>
                                          </p:spTgt>
                                        </p:tgtEl>
                                        <p:attrNameLst>
                                          <p:attrName>style.visibility</p:attrName>
                                        </p:attrNameLst>
                                      </p:cBhvr>
                                      <p:to>
                                        <p:strVal val="visible"/>
                                      </p:to>
                                    </p:set>
                                    <p:animEffect transition="in" filter="fade">
                                      <p:cBhvr>
                                        <p:cTn id="36" dur="500"/>
                                        <p:tgtEl>
                                          <p:spTgt spid="242691">
                                            <p:txEl>
                                              <p:pRg st="9" end="9"/>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5" presetClass="entr" presetSubtype="0" fill="hold" nodeType="clickEffect">
                                  <p:stCondLst>
                                    <p:cond delay="0"/>
                                  </p:stCondLst>
                                  <p:childTnLst>
                                    <p:set>
                                      <p:cBhvr>
                                        <p:cTn id="40" dur="1" fill="hold">
                                          <p:stCondLst>
                                            <p:cond delay="0"/>
                                          </p:stCondLst>
                                        </p:cTn>
                                        <p:tgtEl>
                                          <p:spTgt spid="242691">
                                            <p:txEl>
                                              <p:pRg st="10" end="10"/>
                                            </p:txEl>
                                          </p:spTgt>
                                        </p:tgtEl>
                                        <p:attrNameLst>
                                          <p:attrName>style.visibility</p:attrName>
                                        </p:attrNameLst>
                                      </p:cBhvr>
                                      <p:to>
                                        <p:strVal val="visible"/>
                                      </p:to>
                                    </p:set>
                                    <p:anim calcmode="lin" valueType="num">
                                      <p:cBhvr>
                                        <p:cTn id="41" dur="1000" fill="hold"/>
                                        <p:tgtEl>
                                          <p:spTgt spid="242691">
                                            <p:txEl>
                                              <p:pRg st="10" end="10"/>
                                            </p:txEl>
                                          </p:spTgt>
                                        </p:tgtEl>
                                        <p:attrNameLst>
                                          <p:attrName>ppt_w</p:attrName>
                                        </p:attrNameLst>
                                      </p:cBhvr>
                                      <p:tavLst>
                                        <p:tav tm="0">
                                          <p:val>
                                            <p:fltVal val="0"/>
                                          </p:val>
                                        </p:tav>
                                        <p:tav tm="100000">
                                          <p:val>
                                            <p:strVal val="#ppt_w"/>
                                          </p:val>
                                        </p:tav>
                                      </p:tavLst>
                                    </p:anim>
                                    <p:anim calcmode="lin" valueType="num">
                                      <p:cBhvr>
                                        <p:cTn id="42" dur="1000" fill="hold"/>
                                        <p:tgtEl>
                                          <p:spTgt spid="242691">
                                            <p:txEl>
                                              <p:pRg st="10" end="10"/>
                                            </p:txEl>
                                          </p:spTgt>
                                        </p:tgtEl>
                                        <p:attrNameLst>
                                          <p:attrName>ppt_h</p:attrName>
                                        </p:attrNameLst>
                                      </p:cBhvr>
                                      <p:tavLst>
                                        <p:tav tm="0">
                                          <p:val>
                                            <p:fltVal val="0"/>
                                          </p:val>
                                        </p:tav>
                                        <p:tav tm="100000">
                                          <p:val>
                                            <p:strVal val="#ppt_h"/>
                                          </p:val>
                                        </p:tav>
                                      </p:tavLst>
                                    </p:anim>
                                    <p:anim calcmode="lin" valueType="num">
                                      <p:cBhvr>
                                        <p:cTn id="43" dur="1000" fill="hold"/>
                                        <p:tgtEl>
                                          <p:spTgt spid="242691">
                                            <p:txEl>
                                              <p:pRg st="10" end="10"/>
                                            </p:txEl>
                                          </p:spTgt>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242691">
                                            <p:txEl>
                                              <p:pRg st="10" end="1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5779" name="Rectangle 3"/>
          <p:cNvSpPr>
            <a:spLocks noGrp="1" noChangeArrowheads="1"/>
          </p:cNvSpPr>
          <p:nvPr>
            <p:ph type="title"/>
            <p:custDataLst>
              <p:tags r:id="rId1"/>
            </p:custDataLst>
          </p:nvPr>
        </p:nvSpPr>
        <p:spPr>
          <a:xfrm>
            <a:off x="2196083" y="44550"/>
            <a:ext cx="2447925" cy="792162"/>
          </a:xfrm>
        </p:spPr>
        <p:txBody>
          <a:bodyPr/>
          <a:lstStyle/>
          <a:p>
            <a:pPr eaLnBrk="1" hangingPunct="1">
              <a:defRPr/>
            </a:pPr>
            <a:r>
              <a:rPr lang="fr-CA" dirty="0" smtClean="0"/>
              <a:t>Bouche</a:t>
            </a:r>
          </a:p>
        </p:txBody>
      </p:sp>
      <p:sp>
        <p:nvSpPr>
          <p:cNvPr id="75780" name="AutoShape 4"/>
          <p:cNvSpPr>
            <a:spLocks noChangeArrowheads="1"/>
          </p:cNvSpPr>
          <p:nvPr>
            <p:custDataLst>
              <p:tags r:id="rId2"/>
            </p:custDataLst>
          </p:nvPr>
        </p:nvSpPr>
        <p:spPr bwMode="auto">
          <a:xfrm>
            <a:off x="4195763" y="2636912"/>
            <a:ext cx="2176437" cy="942901"/>
          </a:xfrm>
          <a:prstGeom prst="cloudCallout">
            <a:avLst>
              <a:gd name="adj1" fmla="val -944"/>
              <a:gd name="adj2" fmla="val 40273"/>
            </a:avLst>
          </a:prstGeom>
          <a:solidFill>
            <a:srgbClr val="FFC000">
              <a:alpha val="49804"/>
            </a:srgbClr>
          </a:solidFill>
          <a:ln w="19050">
            <a:solidFill>
              <a:srgbClr val="FFC000"/>
            </a:solidFill>
            <a:round/>
            <a:headEnd/>
            <a:tailEnd/>
          </a:ln>
          <a:effectLst/>
        </p:spPr>
        <p:txBody>
          <a:bodyPr lIns="90000" tIns="46800" rIns="90000" bIns="46800" anchor="ctr"/>
          <a:lstStyle/>
          <a:p>
            <a:pPr algn="ctr">
              <a:defRPr/>
            </a:pPr>
            <a:r>
              <a:rPr lang="fr-CA" sz="2400" b="1" dirty="0">
                <a:solidFill>
                  <a:schemeClr val="tx2">
                    <a:lumMod val="75000"/>
                  </a:schemeClr>
                </a:solidFill>
                <a:latin typeface="Tempus Sans ITC" pitchFamily="82" charset="0"/>
              </a:rPr>
              <a:t>Amylase salivaire</a:t>
            </a:r>
            <a:endParaRPr lang="fr-CA" sz="2400" b="1" baseline="30000" dirty="0">
              <a:solidFill>
                <a:schemeClr val="tx2">
                  <a:lumMod val="75000"/>
                </a:schemeClr>
              </a:solidFill>
              <a:latin typeface="Tempus Sans ITC" pitchFamily="82" charset="0"/>
            </a:endParaRPr>
          </a:p>
        </p:txBody>
      </p:sp>
      <p:sp>
        <p:nvSpPr>
          <p:cNvPr id="75781" name="Rectangle 5"/>
          <p:cNvSpPr>
            <a:spLocks noChangeArrowheads="1"/>
          </p:cNvSpPr>
          <p:nvPr>
            <p:custDataLst>
              <p:tags r:id="rId3"/>
            </p:custDataLst>
          </p:nvPr>
        </p:nvSpPr>
        <p:spPr bwMode="auto">
          <a:xfrm>
            <a:off x="2338388" y="3628005"/>
            <a:ext cx="1289050" cy="710067"/>
          </a:xfrm>
          <a:prstGeom prst="rect">
            <a:avLst/>
          </a:prstGeom>
          <a:solidFill>
            <a:srgbClr val="7030A0">
              <a:alpha val="50000"/>
            </a:srgbClr>
          </a:solidFill>
          <a:ln w="38100" algn="ctr">
            <a:solidFill>
              <a:srgbClr val="7030A0"/>
            </a:solidFill>
            <a:miter lim="800000"/>
            <a:headEnd/>
            <a:tailEnd/>
          </a:ln>
          <a:effectLst/>
        </p:spPr>
        <p:txBody>
          <a:bodyPr lIns="90000" tIns="46800" rIns="90000" bIns="46800" anchor="ctr">
            <a:spAutoFit/>
          </a:bodyPr>
          <a:lstStyle/>
          <a:p>
            <a:pPr algn="ctr">
              <a:defRPr/>
            </a:pPr>
            <a:r>
              <a:rPr lang="fr-CA" sz="2000" b="1" dirty="0">
                <a:latin typeface="Tempus Sans ITC" pitchFamily="82" charset="0"/>
              </a:rPr>
              <a:t>Amidon</a:t>
            </a:r>
          </a:p>
          <a:p>
            <a:pPr algn="ctr">
              <a:defRPr/>
            </a:pPr>
            <a:r>
              <a:rPr lang="fr-CA" sz="2000" b="1" dirty="0">
                <a:latin typeface="Tempus Sans ITC" pitchFamily="82" charset="0"/>
              </a:rPr>
              <a:t>glycogène</a:t>
            </a:r>
          </a:p>
        </p:txBody>
      </p:sp>
      <p:sp>
        <p:nvSpPr>
          <p:cNvPr id="75784" name="Arc 8"/>
          <p:cNvSpPr>
            <a:spLocks/>
          </p:cNvSpPr>
          <p:nvPr>
            <p:custDataLst>
              <p:tags r:id="rId4"/>
            </p:custDataLst>
          </p:nvPr>
        </p:nvSpPr>
        <p:spPr bwMode="auto">
          <a:xfrm flipH="1">
            <a:off x="3981450" y="3387706"/>
            <a:ext cx="254000" cy="371513"/>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rgbClr val="68D000"/>
            </a:solidFill>
            <a:round/>
            <a:headEnd/>
            <a:tailEnd type="arrow" w="med" len="med"/>
          </a:ln>
        </p:spPr>
        <p:txBody>
          <a:bodyPr lIns="90000" tIns="46800" rIns="90000" bIns="46800" anchor="ctr">
            <a:spAutoFit/>
          </a:bodyPr>
          <a:lstStyle/>
          <a:p>
            <a:endParaRPr lang="fr-CA"/>
          </a:p>
        </p:txBody>
      </p:sp>
      <p:sp>
        <p:nvSpPr>
          <p:cNvPr id="75785" name="Rectangle 9"/>
          <p:cNvSpPr>
            <a:spLocks noChangeArrowheads="1"/>
          </p:cNvSpPr>
          <p:nvPr>
            <p:custDataLst>
              <p:tags r:id="rId5"/>
            </p:custDataLst>
          </p:nvPr>
        </p:nvSpPr>
        <p:spPr bwMode="auto">
          <a:xfrm>
            <a:off x="4714875" y="1773516"/>
            <a:ext cx="1296988" cy="371513"/>
          </a:xfrm>
          <a:prstGeom prst="rect">
            <a:avLst/>
          </a:prstGeom>
          <a:noFill/>
          <a:ln w="38100" algn="ctr">
            <a:noFill/>
            <a:miter lim="800000"/>
            <a:headEnd/>
            <a:tailEnd/>
          </a:ln>
          <a:effectLst/>
        </p:spPr>
        <p:txBody>
          <a:bodyPr lIns="90000" tIns="46800" rIns="90000" bIns="46800" anchor="ctr">
            <a:spAutoFit/>
          </a:bodyPr>
          <a:lstStyle/>
          <a:p>
            <a:pPr algn="ctr">
              <a:defRPr/>
            </a:pPr>
            <a:r>
              <a:rPr lang="fr-CA" sz="1800" b="1" dirty="0">
                <a:solidFill>
                  <a:srgbClr val="000000"/>
                </a:solidFill>
                <a:effectLst>
                  <a:outerShdw blurRad="38100" dist="38100" dir="2700000" algn="tl">
                    <a:srgbClr val="C0C0C0"/>
                  </a:outerShdw>
                </a:effectLst>
                <a:latin typeface="Tempus Sans ITC" pitchFamily="82" charset="0"/>
              </a:rPr>
              <a:t>Ions Cl</a:t>
            </a:r>
            <a:r>
              <a:rPr lang="fr-CA" sz="1800" b="1" baseline="30000" dirty="0">
                <a:solidFill>
                  <a:srgbClr val="000000"/>
                </a:solidFill>
                <a:effectLst>
                  <a:outerShdw blurRad="38100" dist="38100" dir="2700000" algn="tl">
                    <a:srgbClr val="C0C0C0"/>
                  </a:outerShdw>
                </a:effectLst>
                <a:latin typeface="Tempus Sans ITC" pitchFamily="82" charset="0"/>
              </a:rPr>
              <a:t>-</a:t>
            </a:r>
          </a:p>
        </p:txBody>
      </p:sp>
      <p:sp>
        <p:nvSpPr>
          <p:cNvPr id="75786" name="Line 10"/>
          <p:cNvSpPr>
            <a:spLocks noChangeShapeType="1"/>
          </p:cNvSpPr>
          <p:nvPr>
            <p:custDataLst>
              <p:tags r:id="rId6"/>
            </p:custDataLst>
          </p:nvPr>
        </p:nvSpPr>
        <p:spPr bwMode="auto">
          <a:xfrm>
            <a:off x="5338763" y="2133104"/>
            <a:ext cx="0" cy="431800"/>
          </a:xfrm>
          <a:prstGeom prst="line">
            <a:avLst/>
          </a:prstGeom>
          <a:noFill/>
          <a:ln w="38100">
            <a:solidFill>
              <a:srgbClr val="000000"/>
            </a:solidFill>
            <a:round/>
            <a:headEnd/>
            <a:tailEnd type="arrow" w="med" len="med"/>
          </a:ln>
        </p:spPr>
        <p:txBody>
          <a:bodyPr wrap="none" lIns="90000" tIns="46800" rIns="90000" bIns="46800" anchor="ctr">
            <a:spAutoFit/>
          </a:bodyPr>
          <a:lstStyle/>
          <a:p>
            <a:endParaRPr lang="fr-CA"/>
          </a:p>
        </p:txBody>
      </p:sp>
      <p:sp>
        <p:nvSpPr>
          <p:cNvPr id="75787" name="Line 11"/>
          <p:cNvSpPr>
            <a:spLocks noChangeShapeType="1"/>
          </p:cNvSpPr>
          <p:nvPr>
            <p:custDataLst>
              <p:tags r:id="rId7"/>
            </p:custDataLst>
          </p:nvPr>
        </p:nvSpPr>
        <p:spPr bwMode="auto">
          <a:xfrm>
            <a:off x="8597900" y="4568825"/>
            <a:ext cx="0" cy="2276475"/>
          </a:xfrm>
          <a:prstGeom prst="line">
            <a:avLst/>
          </a:prstGeom>
          <a:noFill/>
          <a:ln w="38100">
            <a:solidFill>
              <a:srgbClr val="000000"/>
            </a:solidFill>
            <a:prstDash val="sysDot"/>
            <a:round/>
            <a:headEnd/>
            <a:tailEnd type="arrow" w="med" len="med"/>
          </a:ln>
        </p:spPr>
        <p:txBody>
          <a:bodyPr lIns="90000" tIns="46800" rIns="90000" bIns="46800" anchor="ctr">
            <a:spAutoFit/>
          </a:bodyPr>
          <a:lstStyle/>
          <a:p>
            <a:endParaRPr lang="fr-CA"/>
          </a:p>
        </p:txBody>
      </p:sp>
      <p:sp>
        <p:nvSpPr>
          <p:cNvPr id="75788" name="Rectangle 12"/>
          <p:cNvSpPr>
            <a:spLocks noChangeArrowheads="1"/>
          </p:cNvSpPr>
          <p:nvPr>
            <p:custDataLst>
              <p:tags r:id="rId8"/>
            </p:custDataLst>
          </p:nvPr>
        </p:nvSpPr>
        <p:spPr bwMode="auto">
          <a:xfrm>
            <a:off x="7265981" y="4150986"/>
            <a:ext cx="1579576" cy="402291"/>
          </a:xfrm>
          <a:prstGeom prst="rect">
            <a:avLst/>
          </a:prstGeom>
          <a:solidFill>
            <a:srgbClr val="7030A0">
              <a:alpha val="50000"/>
            </a:srgbClr>
          </a:solidFill>
          <a:ln w="38100" algn="ctr">
            <a:solidFill>
              <a:srgbClr val="7030A0"/>
            </a:solidFill>
            <a:miter lim="800000"/>
            <a:headEnd/>
            <a:tailEnd/>
          </a:ln>
          <a:effectLst/>
        </p:spPr>
        <p:txBody>
          <a:bodyPr wrap="none" lIns="90000" tIns="46800" rIns="90000" bIns="46800" anchor="ctr">
            <a:spAutoFit/>
          </a:bodyPr>
          <a:lstStyle/>
          <a:p>
            <a:pPr algn="ctr">
              <a:defRPr/>
            </a:pPr>
            <a:r>
              <a:rPr lang="fr-CA" sz="2000" b="1" dirty="0">
                <a:latin typeface="Tempus Sans ITC" pitchFamily="82" charset="0"/>
              </a:rPr>
              <a:t>Disaccharides</a:t>
            </a:r>
          </a:p>
        </p:txBody>
      </p:sp>
      <p:sp>
        <p:nvSpPr>
          <p:cNvPr id="75789" name="Rectangle 13"/>
          <p:cNvSpPr>
            <a:spLocks noChangeArrowheads="1"/>
          </p:cNvSpPr>
          <p:nvPr>
            <p:custDataLst>
              <p:tags r:id="rId9"/>
            </p:custDataLst>
          </p:nvPr>
        </p:nvSpPr>
        <p:spPr bwMode="auto">
          <a:xfrm>
            <a:off x="7267094" y="4654223"/>
            <a:ext cx="1185238" cy="402291"/>
          </a:xfrm>
          <a:prstGeom prst="rect">
            <a:avLst/>
          </a:prstGeom>
          <a:solidFill>
            <a:srgbClr val="009900">
              <a:alpha val="50000"/>
            </a:srgbClr>
          </a:solidFill>
          <a:ln w="38100" algn="ctr">
            <a:solidFill>
              <a:srgbClr val="009900"/>
            </a:solidFill>
            <a:miter lim="800000"/>
            <a:headEnd/>
            <a:tailEnd/>
          </a:ln>
          <a:effectLst/>
        </p:spPr>
        <p:txBody>
          <a:bodyPr wrap="none" lIns="90000" tIns="46800" rIns="90000" bIns="46800" anchor="ctr">
            <a:spAutoFit/>
          </a:bodyPr>
          <a:lstStyle/>
          <a:p>
            <a:pPr algn="ctr">
              <a:defRPr/>
            </a:pPr>
            <a:r>
              <a:rPr lang="fr-CA" sz="2000" b="1" dirty="0">
                <a:latin typeface="Tempus Sans ITC" pitchFamily="82" charset="0"/>
              </a:rPr>
              <a:t>Protéines</a:t>
            </a:r>
          </a:p>
        </p:txBody>
      </p:sp>
      <p:sp>
        <p:nvSpPr>
          <p:cNvPr id="75790" name="Rectangle 14"/>
          <p:cNvSpPr>
            <a:spLocks noChangeArrowheads="1"/>
          </p:cNvSpPr>
          <p:nvPr>
            <p:custDataLst>
              <p:tags r:id="rId10"/>
            </p:custDataLst>
          </p:nvPr>
        </p:nvSpPr>
        <p:spPr bwMode="auto">
          <a:xfrm>
            <a:off x="7281134" y="5192386"/>
            <a:ext cx="907919" cy="402291"/>
          </a:xfrm>
          <a:prstGeom prst="rect">
            <a:avLst/>
          </a:prstGeom>
          <a:solidFill>
            <a:srgbClr val="FF0000">
              <a:alpha val="50000"/>
            </a:srgbClr>
          </a:solidFill>
          <a:ln w="38100" algn="ctr">
            <a:solidFill>
              <a:srgbClr val="FF0000"/>
            </a:solidFill>
            <a:miter lim="800000"/>
            <a:headEnd/>
            <a:tailEnd/>
          </a:ln>
          <a:effectLst/>
        </p:spPr>
        <p:txBody>
          <a:bodyPr wrap="none" lIns="90000" tIns="46800" rIns="90000" bIns="46800" anchor="ctr">
            <a:spAutoFit/>
          </a:bodyPr>
          <a:lstStyle/>
          <a:p>
            <a:pPr algn="ctr">
              <a:defRPr/>
            </a:pPr>
            <a:r>
              <a:rPr lang="fr-CA" sz="2000" b="1" dirty="0">
                <a:latin typeface="Tempus Sans ITC" pitchFamily="82" charset="0"/>
              </a:rPr>
              <a:t>Lipides</a:t>
            </a:r>
          </a:p>
        </p:txBody>
      </p:sp>
      <p:sp>
        <p:nvSpPr>
          <p:cNvPr id="75791" name="Line 15"/>
          <p:cNvSpPr>
            <a:spLocks noChangeShapeType="1"/>
          </p:cNvSpPr>
          <p:nvPr>
            <p:custDataLst>
              <p:tags r:id="rId11"/>
            </p:custDataLst>
          </p:nvPr>
        </p:nvSpPr>
        <p:spPr bwMode="auto">
          <a:xfrm>
            <a:off x="8259763" y="5094288"/>
            <a:ext cx="0" cy="1763712"/>
          </a:xfrm>
          <a:prstGeom prst="line">
            <a:avLst/>
          </a:prstGeom>
          <a:noFill/>
          <a:ln w="38100">
            <a:solidFill>
              <a:srgbClr val="000000"/>
            </a:solidFill>
            <a:prstDash val="sysDot"/>
            <a:round/>
            <a:headEnd/>
            <a:tailEnd type="arrow" w="med" len="med"/>
          </a:ln>
        </p:spPr>
        <p:txBody>
          <a:bodyPr lIns="90000" tIns="46800" rIns="90000" bIns="46800" anchor="ctr">
            <a:spAutoFit/>
          </a:bodyPr>
          <a:lstStyle/>
          <a:p>
            <a:endParaRPr lang="fr-CA"/>
          </a:p>
        </p:txBody>
      </p:sp>
      <p:sp>
        <p:nvSpPr>
          <p:cNvPr id="75792" name="Line 16"/>
          <p:cNvSpPr>
            <a:spLocks noChangeShapeType="1"/>
          </p:cNvSpPr>
          <p:nvPr>
            <p:custDataLst>
              <p:tags r:id="rId12"/>
            </p:custDataLst>
          </p:nvPr>
        </p:nvSpPr>
        <p:spPr bwMode="auto">
          <a:xfrm>
            <a:off x="7950200" y="5648325"/>
            <a:ext cx="0" cy="1196975"/>
          </a:xfrm>
          <a:prstGeom prst="line">
            <a:avLst/>
          </a:prstGeom>
          <a:noFill/>
          <a:ln w="38100">
            <a:solidFill>
              <a:srgbClr val="000000"/>
            </a:solidFill>
            <a:prstDash val="sysDot"/>
            <a:round/>
            <a:headEnd/>
            <a:tailEnd type="arrow" w="med" len="med"/>
          </a:ln>
        </p:spPr>
        <p:txBody>
          <a:bodyPr lIns="90000" tIns="46800" rIns="90000" bIns="46800" anchor="ctr">
            <a:spAutoFit/>
          </a:bodyPr>
          <a:lstStyle/>
          <a:p>
            <a:endParaRPr lang="fr-CA"/>
          </a:p>
        </p:txBody>
      </p:sp>
      <p:sp>
        <p:nvSpPr>
          <p:cNvPr id="75809" name="Line 33"/>
          <p:cNvSpPr>
            <a:spLocks noChangeShapeType="1"/>
          </p:cNvSpPr>
          <p:nvPr>
            <p:custDataLst>
              <p:tags r:id="rId13"/>
            </p:custDataLst>
          </p:nvPr>
        </p:nvSpPr>
        <p:spPr bwMode="auto">
          <a:xfrm>
            <a:off x="3987800" y="5300663"/>
            <a:ext cx="0" cy="1557337"/>
          </a:xfrm>
          <a:prstGeom prst="line">
            <a:avLst/>
          </a:prstGeom>
          <a:noFill/>
          <a:ln w="38100">
            <a:solidFill>
              <a:srgbClr val="000000"/>
            </a:solidFill>
            <a:prstDash val="sysDot"/>
            <a:round/>
            <a:headEnd/>
            <a:tailEnd type="arrow" w="med" len="med"/>
          </a:ln>
        </p:spPr>
        <p:txBody>
          <a:bodyPr lIns="90000" tIns="46800" rIns="90000" bIns="46800" anchor="ctr">
            <a:spAutoFit/>
          </a:bodyPr>
          <a:lstStyle/>
          <a:p>
            <a:endParaRPr lang="fr-CA"/>
          </a:p>
        </p:txBody>
      </p:sp>
      <p:sp>
        <p:nvSpPr>
          <p:cNvPr id="75810" name="Text Box 34"/>
          <p:cNvSpPr txBox="1">
            <a:spLocks noChangeArrowheads="1"/>
          </p:cNvSpPr>
          <p:nvPr>
            <p:custDataLst>
              <p:tags r:id="rId14"/>
            </p:custDataLst>
          </p:nvPr>
        </p:nvSpPr>
        <p:spPr bwMode="auto">
          <a:xfrm>
            <a:off x="4932040" y="1"/>
            <a:ext cx="1835150" cy="1353320"/>
          </a:xfrm>
          <a:prstGeom prst="rect">
            <a:avLst/>
          </a:prstGeom>
          <a:solidFill>
            <a:schemeClr val="bg1">
              <a:alpha val="30000"/>
            </a:schemeClr>
          </a:solidFill>
          <a:ln w="9525" algn="ctr">
            <a:solidFill>
              <a:srgbClr val="FFBFD0"/>
            </a:solidFill>
            <a:miter lim="800000"/>
            <a:headEnd/>
            <a:tailEnd/>
          </a:ln>
          <a:effectLst/>
        </p:spPr>
        <p:txBody>
          <a:bodyPr wrap="square" lIns="90000" tIns="46800" rIns="90000" bIns="46800">
            <a:spAutoFit/>
          </a:bodyPr>
          <a:lstStyle/>
          <a:p>
            <a:pPr marL="266700" indent="-266700">
              <a:lnSpc>
                <a:spcPct val="120000"/>
              </a:lnSpc>
              <a:spcBef>
                <a:spcPct val="50000"/>
              </a:spcBef>
              <a:defRPr/>
            </a:pPr>
            <a:r>
              <a:rPr lang="fr-CA" sz="2000" dirty="0">
                <a:latin typeface="Tempus Sans ITC" pitchFamily="82" charset="0"/>
              </a:rPr>
              <a:t>Légende : </a:t>
            </a:r>
          </a:p>
          <a:p>
            <a:pPr marL="266700" indent="-266700">
              <a:lnSpc>
                <a:spcPct val="110000"/>
              </a:lnSpc>
              <a:buFont typeface="Courier New" pitchFamily="49" charset="0"/>
              <a:buChar char="o"/>
              <a:defRPr/>
            </a:pPr>
            <a:r>
              <a:rPr lang="fr-CA" b="1" dirty="0" smtClean="0">
                <a:solidFill>
                  <a:srgbClr val="00CC00"/>
                </a:solidFill>
                <a:latin typeface="Verdana" pitchFamily="34" charset="0"/>
              </a:rPr>
              <a:t>Glucides</a:t>
            </a:r>
            <a:endParaRPr lang="fr-CA" b="1" dirty="0">
              <a:solidFill>
                <a:srgbClr val="00CC00"/>
              </a:solidFill>
              <a:latin typeface="Verdana" pitchFamily="34" charset="0"/>
            </a:endParaRPr>
          </a:p>
          <a:p>
            <a:pPr marL="266700" indent="-266700">
              <a:buClr>
                <a:srgbClr val="FFBFD0"/>
              </a:buClr>
              <a:buFont typeface="Courier New" pitchFamily="49" charset="0"/>
              <a:buChar char="o"/>
              <a:defRPr/>
            </a:pPr>
            <a:r>
              <a:rPr lang="fr-CA" b="1" dirty="0" smtClean="0">
                <a:solidFill>
                  <a:srgbClr val="009900"/>
                </a:solidFill>
                <a:latin typeface="Verdana" pitchFamily="34" charset="0"/>
              </a:rPr>
              <a:t>Protéines</a:t>
            </a:r>
            <a:endParaRPr lang="fr-CA" b="1" dirty="0">
              <a:solidFill>
                <a:srgbClr val="009900"/>
              </a:solidFill>
              <a:latin typeface="Verdana" pitchFamily="34" charset="0"/>
            </a:endParaRPr>
          </a:p>
          <a:p>
            <a:pPr marL="266700" indent="-266700">
              <a:buClr>
                <a:schemeClr val="accent6"/>
              </a:buClr>
              <a:buFont typeface="Courier New" pitchFamily="49" charset="0"/>
              <a:buChar char="o"/>
              <a:defRPr/>
            </a:pPr>
            <a:r>
              <a:rPr lang="fr-CA" sz="2000" dirty="0">
                <a:solidFill>
                  <a:srgbClr val="FF0000"/>
                </a:solidFill>
                <a:latin typeface="Tempus Sans ITC" pitchFamily="82" charset="0"/>
              </a:rPr>
              <a:t> </a:t>
            </a:r>
            <a:r>
              <a:rPr lang="fr-CA" b="1" dirty="0" smtClean="0">
                <a:solidFill>
                  <a:srgbClr val="FF0000"/>
                </a:solidFill>
                <a:latin typeface="Verdana" pitchFamily="34" charset="0"/>
              </a:rPr>
              <a:t>Lipides</a:t>
            </a:r>
            <a:endParaRPr lang="fr-CA" sz="2000" dirty="0">
              <a:solidFill>
                <a:srgbClr val="FF0000"/>
              </a:solidFill>
              <a:latin typeface="Tempus Sans ITC" pitchFamily="82" charset="0"/>
            </a:endParaRPr>
          </a:p>
        </p:txBody>
      </p:sp>
      <p:sp>
        <p:nvSpPr>
          <p:cNvPr id="44050" name="Espace réservé du numéro de diapositive 21"/>
          <p:cNvSpPr>
            <a:spLocks noGrp="1"/>
          </p:cNvSpPr>
          <p:nvPr>
            <p:ph type="sldNum" sz="quarter" idx="12"/>
            <p:custDataLst>
              <p:tags r:id="rId15"/>
            </p:custDataLst>
          </p:nvPr>
        </p:nvSpPr>
        <p:spPr>
          <a:noFill/>
        </p:spPr>
        <p:txBody>
          <a:bodyPr/>
          <a:lstStyle/>
          <a:p>
            <a:fld id="{51E8FE85-7C27-4BC0-B9AF-7D5C3DCAD877}" type="slidenum">
              <a:rPr lang="fr-CA" smtClean="0"/>
              <a:pPr/>
              <a:t>35</a:t>
            </a:fld>
            <a:endParaRPr lang="fr-CA" smtClean="0"/>
          </a:p>
        </p:txBody>
      </p:sp>
      <p:sp>
        <p:nvSpPr>
          <p:cNvPr id="26" name="Line 24"/>
          <p:cNvSpPr>
            <a:spLocks noChangeShapeType="1"/>
          </p:cNvSpPr>
          <p:nvPr>
            <p:custDataLst>
              <p:tags r:id="rId16"/>
            </p:custDataLst>
          </p:nvPr>
        </p:nvSpPr>
        <p:spPr bwMode="auto">
          <a:xfrm>
            <a:off x="6267450" y="4143375"/>
            <a:ext cx="0" cy="2714625"/>
          </a:xfrm>
          <a:prstGeom prst="line">
            <a:avLst/>
          </a:prstGeom>
          <a:noFill/>
          <a:ln w="38100">
            <a:solidFill>
              <a:srgbClr val="000000"/>
            </a:solidFill>
            <a:prstDash val="sysDot"/>
            <a:round/>
            <a:headEnd/>
            <a:tailEnd type="arrow" w="med" len="med"/>
          </a:ln>
          <a:effectLst/>
        </p:spPr>
        <p:txBody>
          <a:bodyPr lIns="90000" tIns="46800" rIns="90000" bIns="46800" anchor="ctr">
            <a:spAutoFit/>
          </a:bodyPr>
          <a:lstStyle/>
          <a:p>
            <a:pPr algn="ctr">
              <a:defRPr/>
            </a:pPr>
            <a:endParaRPr lang="fr-CA" sz="1800" b="0">
              <a:solidFill>
                <a:srgbClr val="FFCC00"/>
              </a:solidFill>
              <a:effectLst>
                <a:outerShdw blurRad="38100" dist="38100" dir="2700000" algn="tl">
                  <a:srgbClr val="000000">
                    <a:alpha val="43137"/>
                  </a:srgbClr>
                </a:outerShdw>
              </a:effectLst>
              <a:latin typeface="Tempus Sans ITC" pitchFamily="82" charset="0"/>
              <a:cs typeface="+mn-cs"/>
            </a:endParaRPr>
          </a:p>
        </p:txBody>
      </p:sp>
      <p:sp>
        <p:nvSpPr>
          <p:cNvPr id="27" name="Rectangle 32"/>
          <p:cNvSpPr>
            <a:spLocks noChangeArrowheads="1"/>
          </p:cNvSpPr>
          <p:nvPr>
            <p:custDataLst>
              <p:tags r:id="rId17"/>
            </p:custDataLst>
          </p:nvPr>
        </p:nvSpPr>
        <p:spPr bwMode="auto">
          <a:xfrm>
            <a:off x="4338638" y="3699342"/>
            <a:ext cx="2753642" cy="402291"/>
          </a:xfrm>
          <a:prstGeom prst="rect">
            <a:avLst/>
          </a:prstGeom>
          <a:solidFill>
            <a:srgbClr val="7030A0">
              <a:alpha val="50000"/>
            </a:srgbClr>
          </a:solidFill>
          <a:ln w="38100" algn="ctr">
            <a:solidFill>
              <a:srgbClr val="7030A0"/>
            </a:solidFill>
            <a:miter lim="800000"/>
            <a:headEnd/>
            <a:tailEnd/>
          </a:ln>
          <a:effectLst/>
        </p:spPr>
        <p:txBody>
          <a:bodyPr wrap="square" lIns="90000" tIns="46800" rIns="90000" bIns="46800" anchor="ctr">
            <a:spAutoFit/>
          </a:bodyPr>
          <a:lstStyle/>
          <a:p>
            <a:pPr algn="ctr">
              <a:defRPr/>
            </a:pPr>
            <a:r>
              <a:rPr lang="fr-CA" sz="2000" b="1" dirty="0">
                <a:latin typeface="Tempus Sans ITC" pitchFamily="82" charset="0"/>
              </a:rPr>
              <a:t>Oligosaccharides (2-8)</a:t>
            </a:r>
          </a:p>
        </p:txBody>
      </p:sp>
      <p:sp>
        <p:nvSpPr>
          <p:cNvPr id="28" name="Line 6"/>
          <p:cNvSpPr>
            <a:spLocks noChangeShapeType="1"/>
          </p:cNvSpPr>
          <p:nvPr>
            <p:custDataLst>
              <p:tags r:id="rId18"/>
            </p:custDataLst>
          </p:nvPr>
        </p:nvSpPr>
        <p:spPr bwMode="auto">
          <a:xfrm flipV="1">
            <a:off x="3624263" y="3929063"/>
            <a:ext cx="714375" cy="0"/>
          </a:xfrm>
          <a:prstGeom prst="line">
            <a:avLst/>
          </a:prstGeom>
          <a:noFill/>
          <a:ln w="28575">
            <a:solidFill>
              <a:srgbClr val="68D000"/>
            </a:solidFill>
            <a:round/>
            <a:headEnd/>
            <a:tailEnd type="arrow" w="med" len="med"/>
          </a:ln>
        </p:spPr>
        <p:txBody>
          <a:bodyPr lIns="90000" tIns="46800" rIns="90000" bIns="46800" anchor="ctr">
            <a:spAutoFit/>
          </a:bodyPr>
          <a:lstStyle/>
          <a:p>
            <a:endParaRPr lang="fr-CA"/>
          </a:p>
        </p:txBody>
      </p:sp>
      <p:pic>
        <p:nvPicPr>
          <p:cNvPr id="25" name="Image 24" descr="720319.jpg"/>
          <p:cNvPicPr>
            <a:picLocks noChangeAspect="1"/>
          </p:cNvPicPr>
          <p:nvPr/>
        </p:nvPicPr>
        <p:blipFill>
          <a:blip r:embed="rId21" cstate="print"/>
          <a:stretch>
            <a:fillRect/>
          </a:stretch>
        </p:blipFill>
        <p:spPr>
          <a:xfrm>
            <a:off x="6766552" y="0"/>
            <a:ext cx="2377447" cy="2852936"/>
          </a:xfrm>
          <a:prstGeom prst="rect">
            <a:avLst/>
          </a:prstGeom>
        </p:spPr>
      </p:pic>
      <p:pic>
        <p:nvPicPr>
          <p:cNvPr id="29" name="Image 28" descr="Alligator%20mouth.jpg"/>
          <p:cNvPicPr>
            <a:picLocks noChangeAspect="1"/>
          </p:cNvPicPr>
          <p:nvPr/>
        </p:nvPicPr>
        <p:blipFill>
          <a:blip r:embed="rId22" cstate="print"/>
          <a:stretch>
            <a:fillRect/>
          </a:stretch>
        </p:blipFill>
        <p:spPr>
          <a:xfrm>
            <a:off x="0" y="4665712"/>
            <a:ext cx="3131840" cy="2192288"/>
          </a:xfrm>
          <a:prstGeom prst="rect">
            <a:avLst/>
          </a:prstGeom>
        </p:spPr>
      </p:pic>
      <p:pic>
        <p:nvPicPr>
          <p:cNvPr id="30" name="Image 29" descr="dog-mouth.jpg"/>
          <p:cNvPicPr>
            <a:picLocks noChangeAspect="1"/>
          </p:cNvPicPr>
          <p:nvPr/>
        </p:nvPicPr>
        <p:blipFill>
          <a:blip r:embed="rId23" cstate="print"/>
          <a:srcRect l="27391" r="14020"/>
          <a:stretch>
            <a:fillRect/>
          </a:stretch>
        </p:blipFill>
        <p:spPr>
          <a:xfrm>
            <a:off x="0" y="0"/>
            <a:ext cx="2232248" cy="2686050"/>
          </a:xfrm>
          <a:prstGeom prst="rect">
            <a:avLst/>
          </a:prstGeom>
        </p:spPr>
      </p:pic>
      <p:sp>
        <p:nvSpPr>
          <p:cNvPr id="31" name="AutoShape 4"/>
          <p:cNvSpPr>
            <a:spLocks noChangeArrowheads="1"/>
          </p:cNvSpPr>
          <p:nvPr>
            <p:custDataLst>
              <p:tags r:id="rId19"/>
            </p:custDataLst>
          </p:nvPr>
        </p:nvSpPr>
        <p:spPr bwMode="auto">
          <a:xfrm>
            <a:off x="3707904" y="4437112"/>
            <a:ext cx="2176437" cy="942901"/>
          </a:xfrm>
          <a:prstGeom prst="cloudCallout">
            <a:avLst>
              <a:gd name="adj1" fmla="val -944"/>
              <a:gd name="adj2" fmla="val 40273"/>
            </a:avLst>
          </a:prstGeom>
          <a:solidFill>
            <a:srgbClr val="FFC000">
              <a:alpha val="50000"/>
            </a:srgbClr>
          </a:solidFill>
          <a:ln w="19050">
            <a:solidFill>
              <a:srgbClr val="FFC000"/>
            </a:solidFill>
            <a:round/>
            <a:headEnd/>
            <a:tailEnd/>
          </a:ln>
          <a:effectLst/>
        </p:spPr>
        <p:txBody>
          <a:bodyPr lIns="90000" tIns="46800" rIns="90000" bIns="46800" anchor="ctr"/>
          <a:lstStyle/>
          <a:p>
            <a:pPr algn="ctr">
              <a:defRPr/>
            </a:pPr>
            <a:r>
              <a:rPr lang="fr-CA" sz="2400" b="1" dirty="0" smtClean="0">
                <a:solidFill>
                  <a:schemeClr val="tx2">
                    <a:lumMod val="75000"/>
                  </a:schemeClr>
                </a:solidFill>
                <a:latin typeface="Tempus Sans ITC" pitchFamily="82" charset="0"/>
              </a:rPr>
              <a:t>Lipase linguale</a:t>
            </a:r>
            <a:endParaRPr lang="fr-CA" sz="2400" b="1" dirty="0">
              <a:solidFill>
                <a:schemeClr val="tx2">
                  <a:lumMod val="75000"/>
                </a:schemeClr>
              </a:solidFill>
              <a:latin typeface="Tempus Sans ITC" pitchFamily="8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5780"/>
                                        </p:tgtEl>
                                        <p:attrNameLst>
                                          <p:attrName>style.visibility</p:attrName>
                                        </p:attrNameLst>
                                      </p:cBhvr>
                                      <p:to>
                                        <p:strVal val="visible"/>
                                      </p:to>
                                    </p:set>
                                    <p:animEffect transition="in" filter="fade">
                                      <p:cBhvr>
                                        <p:cTn id="7" dur="500"/>
                                        <p:tgtEl>
                                          <p:spTgt spid="7578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5785"/>
                                        </p:tgtEl>
                                        <p:attrNameLst>
                                          <p:attrName>style.visibility</p:attrName>
                                        </p:attrNameLst>
                                      </p:cBhvr>
                                      <p:to>
                                        <p:strVal val="visible"/>
                                      </p:to>
                                    </p:set>
                                    <p:animEffect transition="in" filter="fade">
                                      <p:cBhvr>
                                        <p:cTn id="12" dur="500"/>
                                        <p:tgtEl>
                                          <p:spTgt spid="75785"/>
                                        </p:tgtEl>
                                      </p:cBhvr>
                                    </p:animEffect>
                                  </p:childTnLst>
                                </p:cTn>
                              </p:par>
                              <p:par>
                                <p:cTn id="13" presetID="22" presetClass="entr" presetSubtype="1" fill="hold" grpId="0" nodeType="withEffect">
                                  <p:stCondLst>
                                    <p:cond delay="0"/>
                                  </p:stCondLst>
                                  <p:childTnLst>
                                    <p:set>
                                      <p:cBhvr>
                                        <p:cTn id="14" dur="1" fill="hold">
                                          <p:stCondLst>
                                            <p:cond delay="0"/>
                                          </p:stCondLst>
                                        </p:cTn>
                                        <p:tgtEl>
                                          <p:spTgt spid="75786"/>
                                        </p:tgtEl>
                                        <p:attrNameLst>
                                          <p:attrName>style.visibility</p:attrName>
                                        </p:attrNameLst>
                                      </p:cBhvr>
                                      <p:to>
                                        <p:strVal val="visible"/>
                                      </p:to>
                                    </p:set>
                                    <p:animEffect transition="in" filter="wipe(up)">
                                      <p:cBhvr>
                                        <p:cTn id="15" dur="500"/>
                                        <p:tgtEl>
                                          <p:spTgt spid="7578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75781"/>
                                        </p:tgtEl>
                                        <p:attrNameLst>
                                          <p:attrName>style.visibility</p:attrName>
                                        </p:attrNameLst>
                                      </p:cBhvr>
                                      <p:to>
                                        <p:strVal val="visible"/>
                                      </p:to>
                                    </p:set>
                                    <p:animEffect transition="in" filter="fade">
                                      <p:cBhvr>
                                        <p:cTn id="20" dur="500"/>
                                        <p:tgtEl>
                                          <p:spTgt spid="75781"/>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grpId="0" nodeType="clickEffect">
                                  <p:stCondLst>
                                    <p:cond delay="0"/>
                                  </p:stCondLst>
                                  <p:childTnLst>
                                    <p:set>
                                      <p:cBhvr>
                                        <p:cTn id="24" dur="1" fill="hold">
                                          <p:stCondLst>
                                            <p:cond delay="0"/>
                                          </p:stCondLst>
                                        </p:cTn>
                                        <p:tgtEl>
                                          <p:spTgt spid="75784"/>
                                        </p:tgtEl>
                                        <p:attrNameLst>
                                          <p:attrName>style.visibility</p:attrName>
                                        </p:attrNameLst>
                                      </p:cBhvr>
                                      <p:to>
                                        <p:strVal val="visible"/>
                                      </p:to>
                                    </p:set>
                                    <p:animEffect transition="in" filter="wipe(up)">
                                      <p:cBhvr>
                                        <p:cTn id="25" dur="500"/>
                                        <p:tgtEl>
                                          <p:spTgt spid="75784"/>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left)">
                                      <p:cBhvr>
                                        <p:cTn id="30" dur="500"/>
                                        <p:tgtEl>
                                          <p:spTgt spid="28"/>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Effect transition="in" filter="fade">
                                      <p:cBhvr>
                                        <p:cTn id="33" dur="500"/>
                                        <p:tgtEl>
                                          <p:spTgt spid="27"/>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1" fill="hold" nodeType="click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wipe(up)">
                                      <p:cBhvr>
                                        <p:cTn id="38" dur="500"/>
                                        <p:tgtEl>
                                          <p:spTgt spid="26"/>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31"/>
                                        </p:tgtEl>
                                        <p:attrNameLst>
                                          <p:attrName>style.visibility</p:attrName>
                                        </p:attrNameLst>
                                      </p:cBhvr>
                                      <p:to>
                                        <p:strVal val="visible"/>
                                      </p:to>
                                    </p:set>
                                    <p:animEffect transition="in" filter="fade">
                                      <p:cBhvr>
                                        <p:cTn id="43" dur="500"/>
                                        <p:tgtEl>
                                          <p:spTgt spid="31"/>
                                        </p:tgtEl>
                                      </p:cBhvr>
                                    </p:animEffect>
                                  </p:childTnLst>
                                </p:cTn>
                              </p:par>
                            </p:childTnLst>
                          </p:cTn>
                        </p:par>
                        <p:par>
                          <p:cTn id="44" fill="hold">
                            <p:stCondLst>
                              <p:cond delay="500"/>
                            </p:stCondLst>
                            <p:childTnLst>
                              <p:par>
                                <p:cTn id="45" presetID="22" presetClass="entr" presetSubtype="1" fill="hold" grpId="0" nodeType="afterEffect">
                                  <p:stCondLst>
                                    <p:cond delay="0"/>
                                  </p:stCondLst>
                                  <p:childTnLst>
                                    <p:set>
                                      <p:cBhvr>
                                        <p:cTn id="46" dur="1" fill="hold">
                                          <p:stCondLst>
                                            <p:cond delay="0"/>
                                          </p:stCondLst>
                                        </p:cTn>
                                        <p:tgtEl>
                                          <p:spTgt spid="75809"/>
                                        </p:tgtEl>
                                        <p:attrNameLst>
                                          <p:attrName>style.visibility</p:attrName>
                                        </p:attrNameLst>
                                      </p:cBhvr>
                                      <p:to>
                                        <p:strVal val="visible"/>
                                      </p:to>
                                    </p:set>
                                    <p:animEffect transition="in" filter="wipe(up)">
                                      <p:cBhvr>
                                        <p:cTn id="47" dur="500"/>
                                        <p:tgtEl>
                                          <p:spTgt spid="75809"/>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75788"/>
                                        </p:tgtEl>
                                        <p:attrNameLst>
                                          <p:attrName>style.visibility</p:attrName>
                                        </p:attrNameLst>
                                      </p:cBhvr>
                                      <p:to>
                                        <p:strVal val="visible"/>
                                      </p:to>
                                    </p:set>
                                    <p:animEffect transition="in" filter="fade">
                                      <p:cBhvr>
                                        <p:cTn id="52" dur="500"/>
                                        <p:tgtEl>
                                          <p:spTgt spid="75788"/>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75789"/>
                                        </p:tgtEl>
                                        <p:attrNameLst>
                                          <p:attrName>style.visibility</p:attrName>
                                        </p:attrNameLst>
                                      </p:cBhvr>
                                      <p:to>
                                        <p:strVal val="visible"/>
                                      </p:to>
                                    </p:set>
                                    <p:animEffect transition="in" filter="fade">
                                      <p:cBhvr>
                                        <p:cTn id="55" dur="500"/>
                                        <p:tgtEl>
                                          <p:spTgt spid="75789"/>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75790"/>
                                        </p:tgtEl>
                                        <p:attrNameLst>
                                          <p:attrName>style.visibility</p:attrName>
                                        </p:attrNameLst>
                                      </p:cBhvr>
                                      <p:to>
                                        <p:strVal val="visible"/>
                                      </p:to>
                                    </p:set>
                                    <p:animEffect transition="in" filter="fade">
                                      <p:cBhvr>
                                        <p:cTn id="58" dur="500"/>
                                        <p:tgtEl>
                                          <p:spTgt spid="75790"/>
                                        </p:tgtEl>
                                      </p:cBhvr>
                                    </p:animEffect>
                                  </p:childTnLst>
                                </p:cTn>
                              </p:par>
                            </p:childTnLst>
                          </p:cTn>
                        </p:par>
                        <p:par>
                          <p:cTn id="59" fill="hold">
                            <p:stCondLst>
                              <p:cond delay="500"/>
                            </p:stCondLst>
                            <p:childTnLst>
                              <p:par>
                                <p:cTn id="60" presetID="22" presetClass="entr" presetSubtype="1" fill="hold" grpId="0" nodeType="afterEffect">
                                  <p:stCondLst>
                                    <p:cond delay="0"/>
                                  </p:stCondLst>
                                  <p:childTnLst>
                                    <p:set>
                                      <p:cBhvr>
                                        <p:cTn id="61" dur="1" fill="hold">
                                          <p:stCondLst>
                                            <p:cond delay="0"/>
                                          </p:stCondLst>
                                        </p:cTn>
                                        <p:tgtEl>
                                          <p:spTgt spid="75787"/>
                                        </p:tgtEl>
                                        <p:attrNameLst>
                                          <p:attrName>style.visibility</p:attrName>
                                        </p:attrNameLst>
                                      </p:cBhvr>
                                      <p:to>
                                        <p:strVal val="visible"/>
                                      </p:to>
                                    </p:set>
                                    <p:animEffect transition="in" filter="wipe(up)">
                                      <p:cBhvr>
                                        <p:cTn id="62" dur="500"/>
                                        <p:tgtEl>
                                          <p:spTgt spid="75787"/>
                                        </p:tgtEl>
                                      </p:cBhvr>
                                    </p:animEffect>
                                  </p:childTnLst>
                                </p:cTn>
                              </p:par>
                              <p:par>
                                <p:cTn id="63" presetID="22" presetClass="entr" presetSubtype="1" fill="hold" grpId="0" nodeType="withEffect">
                                  <p:stCondLst>
                                    <p:cond delay="0"/>
                                  </p:stCondLst>
                                  <p:childTnLst>
                                    <p:set>
                                      <p:cBhvr>
                                        <p:cTn id="64" dur="1" fill="hold">
                                          <p:stCondLst>
                                            <p:cond delay="0"/>
                                          </p:stCondLst>
                                        </p:cTn>
                                        <p:tgtEl>
                                          <p:spTgt spid="75791"/>
                                        </p:tgtEl>
                                        <p:attrNameLst>
                                          <p:attrName>style.visibility</p:attrName>
                                        </p:attrNameLst>
                                      </p:cBhvr>
                                      <p:to>
                                        <p:strVal val="visible"/>
                                      </p:to>
                                    </p:set>
                                    <p:animEffect transition="in" filter="wipe(up)">
                                      <p:cBhvr>
                                        <p:cTn id="65" dur="500"/>
                                        <p:tgtEl>
                                          <p:spTgt spid="75791"/>
                                        </p:tgtEl>
                                      </p:cBhvr>
                                    </p:animEffect>
                                  </p:childTnLst>
                                </p:cTn>
                              </p:par>
                              <p:par>
                                <p:cTn id="66" presetID="22" presetClass="entr" presetSubtype="1" fill="hold" grpId="0" nodeType="withEffect">
                                  <p:stCondLst>
                                    <p:cond delay="0"/>
                                  </p:stCondLst>
                                  <p:childTnLst>
                                    <p:set>
                                      <p:cBhvr>
                                        <p:cTn id="67" dur="1" fill="hold">
                                          <p:stCondLst>
                                            <p:cond delay="0"/>
                                          </p:stCondLst>
                                        </p:cTn>
                                        <p:tgtEl>
                                          <p:spTgt spid="75792"/>
                                        </p:tgtEl>
                                        <p:attrNameLst>
                                          <p:attrName>style.visibility</p:attrName>
                                        </p:attrNameLst>
                                      </p:cBhvr>
                                      <p:to>
                                        <p:strVal val="visible"/>
                                      </p:to>
                                    </p:set>
                                    <p:animEffect transition="in" filter="wipe(up)">
                                      <p:cBhvr>
                                        <p:cTn id="68" dur="500"/>
                                        <p:tgtEl>
                                          <p:spTgt spid="757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80" grpId="0" animBg="1"/>
      <p:bldP spid="75781" grpId="0" animBg="1"/>
      <p:bldP spid="75784" grpId="0" animBg="1"/>
      <p:bldP spid="75785" grpId="0"/>
      <p:bldP spid="75786" grpId="0" animBg="1"/>
      <p:bldP spid="75787" grpId="0" animBg="1"/>
      <p:bldP spid="75788" grpId="0" animBg="1"/>
      <p:bldP spid="75789" grpId="0" animBg="1"/>
      <p:bldP spid="75790" grpId="0" animBg="1"/>
      <p:bldP spid="75791" grpId="0" animBg="1"/>
      <p:bldP spid="75792" grpId="0" animBg="1"/>
      <p:bldP spid="75809" grpId="0" animBg="1"/>
      <p:bldP spid="27" grpId="0" animBg="1"/>
      <p:bldP spid="28" grpId="0" animBg="1"/>
      <p:bldP spid="31" grpId="0" animBg="1"/>
    </p:bld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3250" name="Rectangle 2"/>
          <p:cNvSpPr>
            <a:spLocks noGrp="1" noChangeArrowheads="1"/>
          </p:cNvSpPr>
          <p:nvPr>
            <p:ph type="title"/>
            <p:custDataLst>
              <p:tags r:id="rId1"/>
            </p:custDataLst>
          </p:nvPr>
        </p:nvSpPr>
        <p:spPr>
          <a:xfrm>
            <a:off x="612648" y="228600"/>
            <a:ext cx="8153400" cy="824136"/>
          </a:xfrm>
        </p:spPr>
        <p:txBody>
          <a:bodyPr>
            <a:normAutofit/>
          </a:bodyPr>
          <a:lstStyle/>
          <a:p>
            <a:pPr>
              <a:defRPr/>
            </a:pPr>
            <a:r>
              <a:rPr lang="fr-CA" dirty="0" smtClean="0"/>
              <a:t>Rappel: Les glucides</a:t>
            </a:r>
            <a:endParaRPr lang="fr-CA" dirty="0"/>
          </a:p>
        </p:txBody>
      </p:sp>
      <p:sp>
        <p:nvSpPr>
          <p:cNvPr id="30728" name="Espace réservé du numéro de diapositive 10"/>
          <p:cNvSpPr>
            <a:spLocks noGrp="1"/>
          </p:cNvSpPr>
          <p:nvPr>
            <p:ph type="sldNum" sz="quarter" idx="12"/>
            <p:custDataLst>
              <p:tags r:id="rId2"/>
            </p:custDataLst>
          </p:nvPr>
        </p:nvSpPr>
        <p:spPr>
          <a:noFill/>
        </p:spPr>
        <p:txBody>
          <a:bodyPr/>
          <a:lstStyle/>
          <a:p>
            <a:fld id="{2423BCBA-C0C0-495D-AB98-5AE65129916D}" type="slidenum">
              <a:rPr lang="fr-CA" smtClean="0"/>
              <a:pPr/>
              <a:t>36</a:t>
            </a:fld>
            <a:endParaRPr lang="fr-CA" smtClean="0"/>
          </a:p>
        </p:txBody>
      </p:sp>
      <p:sp>
        <p:nvSpPr>
          <p:cNvPr id="53251" name="Rectangle 3"/>
          <p:cNvSpPr>
            <a:spLocks noGrp="1" noChangeArrowheads="1"/>
          </p:cNvSpPr>
          <p:nvPr>
            <p:ph sz="quarter" idx="1"/>
            <p:custDataLst>
              <p:tags r:id="rId3"/>
            </p:custDataLst>
          </p:nvPr>
        </p:nvSpPr>
        <p:spPr>
          <a:xfrm>
            <a:off x="611560" y="1196752"/>
            <a:ext cx="8153400" cy="5544616"/>
          </a:xfrm>
        </p:spPr>
        <p:txBody>
          <a:bodyPr>
            <a:normAutofit fontScale="92500" lnSpcReduction="10000"/>
          </a:bodyPr>
          <a:lstStyle/>
          <a:p>
            <a:pPr>
              <a:lnSpc>
                <a:spcPct val="110000"/>
              </a:lnSpc>
              <a:spcBef>
                <a:spcPts val="1200"/>
              </a:spcBef>
              <a:buClr>
                <a:srgbClr val="7030A0"/>
              </a:buClr>
              <a:defRPr/>
            </a:pPr>
            <a:r>
              <a:rPr lang="fr-CA" sz="3200" b="1" cap="small" dirty="0" smtClean="0">
                <a:solidFill>
                  <a:srgbClr val="7030A0"/>
                </a:solidFill>
              </a:rPr>
              <a:t>Les monosaccharides</a:t>
            </a:r>
          </a:p>
          <a:p>
            <a:pPr lvl="1">
              <a:lnSpc>
                <a:spcPct val="110000"/>
              </a:lnSpc>
              <a:spcBef>
                <a:spcPts val="1200"/>
              </a:spcBef>
              <a:buClr>
                <a:srgbClr val="7030A0"/>
              </a:buClr>
              <a:defRPr/>
            </a:pPr>
            <a:r>
              <a:rPr lang="fr-CA" sz="2800" b="1" dirty="0" smtClean="0"/>
              <a:t>Glucose, fructose, galactose</a:t>
            </a:r>
          </a:p>
          <a:p>
            <a:pPr>
              <a:lnSpc>
                <a:spcPct val="110000"/>
              </a:lnSpc>
              <a:spcBef>
                <a:spcPts val="1200"/>
              </a:spcBef>
              <a:buClr>
                <a:srgbClr val="7030A0"/>
              </a:buClr>
              <a:defRPr/>
            </a:pPr>
            <a:r>
              <a:rPr lang="fr-CA" sz="3200" b="1" cap="small" dirty="0" smtClean="0">
                <a:solidFill>
                  <a:srgbClr val="7030A0"/>
                </a:solidFill>
              </a:rPr>
              <a:t>Les disaccharides</a:t>
            </a:r>
          </a:p>
          <a:p>
            <a:pPr lvl="1">
              <a:lnSpc>
                <a:spcPct val="110000"/>
              </a:lnSpc>
              <a:spcBef>
                <a:spcPts val="1200"/>
              </a:spcBef>
              <a:buClr>
                <a:srgbClr val="7030A0"/>
              </a:buClr>
              <a:defRPr/>
            </a:pPr>
            <a:r>
              <a:rPr lang="fr-CA" sz="2800" b="1" dirty="0" smtClean="0"/>
              <a:t>Maltose</a:t>
            </a:r>
            <a:r>
              <a:rPr lang="fr-CA" sz="2800" dirty="0" smtClean="0"/>
              <a:t> = Glucose-glucose</a:t>
            </a:r>
          </a:p>
          <a:p>
            <a:pPr lvl="1">
              <a:lnSpc>
                <a:spcPct val="110000"/>
              </a:lnSpc>
              <a:spcBef>
                <a:spcPts val="1200"/>
              </a:spcBef>
              <a:buClr>
                <a:srgbClr val="7030A0"/>
              </a:buClr>
              <a:defRPr/>
            </a:pPr>
            <a:r>
              <a:rPr lang="fr-CA" sz="2800" b="1" dirty="0" smtClean="0"/>
              <a:t>Saccharose</a:t>
            </a:r>
            <a:r>
              <a:rPr lang="fr-CA" sz="2800" dirty="0" smtClean="0"/>
              <a:t> = Glucose-fructose</a:t>
            </a:r>
          </a:p>
          <a:p>
            <a:pPr lvl="1">
              <a:lnSpc>
                <a:spcPct val="110000"/>
              </a:lnSpc>
              <a:spcBef>
                <a:spcPts val="1200"/>
              </a:spcBef>
              <a:buClr>
                <a:srgbClr val="7030A0"/>
              </a:buClr>
              <a:defRPr/>
            </a:pPr>
            <a:r>
              <a:rPr lang="fr-CA" sz="2800" b="1" dirty="0" smtClean="0"/>
              <a:t>Lactose</a:t>
            </a:r>
            <a:r>
              <a:rPr lang="fr-CA" sz="2800" dirty="0" smtClean="0"/>
              <a:t> = Glucose-galactose</a:t>
            </a:r>
          </a:p>
          <a:p>
            <a:pPr>
              <a:lnSpc>
                <a:spcPct val="110000"/>
              </a:lnSpc>
              <a:spcBef>
                <a:spcPts val="1200"/>
              </a:spcBef>
              <a:buClr>
                <a:srgbClr val="7030A0"/>
              </a:buClr>
              <a:defRPr/>
            </a:pPr>
            <a:r>
              <a:rPr lang="fr-CA" sz="3200" b="1" cap="small" dirty="0" smtClean="0">
                <a:solidFill>
                  <a:srgbClr val="7030A0"/>
                </a:solidFill>
              </a:rPr>
              <a:t>Les polysaccharides</a:t>
            </a:r>
          </a:p>
          <a:p>
            <a:pPr lvl="1">
              <a:lnSpc>
                <a:spcPct val="110000"/>
              </a:lnSpc>
              <a:spcBef>
                <a:spcPts val="1200"/>
              </a:spcBef>
              <a:buClr>
                <a:srgbClr val="7030A0"/>
              </a:buClr>
              <a:defRPr/>
            </a:pPr>
            <a:r>
              <a:rPr lang="fr-CA" dirty="0" smtClean="0"/>
              <a:t>Amidon</a:t>
            </a:r>
          </a:p>
          <a:p>
            <a:pPr lvl="1">
              <a:lnSpc>
                <a:spcPct val="110000"/>
              </a:lnSpc>
              <a:spcBef>
                <a:spcPts val="1200"/>
              </a:spcBef>
              <a:buClr>
                <a:srgbClr val="7030A0"/>
              </a:buClr>
              <a:defRPr/>
            </a:pPr>
            <a:r>
              <a:rPr lang="fr-CA" dirty="0" smtClean="0"/>
              <a:t>Glycogène</a:t>
            </a:r>
          </a:p>
          <a:p>
            <a:pPr lvl="1">
              <a:lnSpc>
                <a:spcPct val="110000"/>
              </a:lnSpc>
              <a:spcBef>
                <a:spcPts val="1200"/>
              </a:spcBef>
              <a:buClr>
                <a:srgbClr val="7030A0"/>
              </a:buClr>
              <a:defRPr/>
            </a:pPr>
            <a:r>
              <a:rPr lang="fr-CA" dirty="0" smtClean="0"/>
              <a:t>Cellulose</a:t>
            </a:r>
          </a:p>
          <a:p>
            <a:pPr lvl="1">
              <a:lnSpc>
                <a:spcPct val="110000"/>
              </a:lnSpc>
              <a:spcBef>
                <a:spcPts val="1200"/>
              </a:spcBef>
              <a:buFont typeface="Wingdings" pitchFamily="2" charset="2"/>
              <a:buNone/>
              <a:defRPr/>
            </a:pPr>
            <a:endParaRPr lang="fr-CA" sz="2800" dirty="0"/>
          </a:p>
          <a:p>
            <a:pPr lvl="2">
              <a:lnSpc>
                <a:spcPct val="110000"/>
              </a:lnSpc>
              <a:spcBef>
                <a:spcPts val="1200"/>
              </a:spcBef>
              <a:buFont typeface="Wingdings" pitchFamily="2" charset="2"/>
              <a:buNone/>
              <a:defRPr/>
            </a:pPr>
            <a:endParaRPr lang="fr-CA" sz="2000" dirty="0"/>
          </a:p>
        </p:txBody>
      </p:sp>
      <p:pic>
        <p:nvPicPr>
          <p:cNvPr id="53268" name="Picture 20" descr="MCFD00001_0000[1]"/>
          <p:cNvPicPr>
            <a:picLocks noChangeAspect="1" noChangeArrowheads="1"/>
          </p:cNvPicPr>
          <p:nvPr>
            <p:custDataLst>
              <p:tags r:id="rId4"/>
            </p:custDataLst>
          </p:nvPr>
        </p:nvPicPr>
        <p:blipFill>
          <a:blip r:embed="rId8" cstate="print"/>
          <a:srcRect/>
          <a:stretch>
            <a:fillRect/>
          </a:stretch>
        </p:blipFill>
        <p:spPr bwMode="auto">
          <a:xfrm>
            <a:off x="6059976" y="2924944"/>
            <a:ext cx="418306" cy="540544"/>
          </a:xfrm>
          <a:prstGeom prst="rect">
            <a:avLst/>
          </a:prstGeom>
          <a:noFill/>
          <a:ln w="9525">
            <a:noFill/>
            <a:miter lim="800000"/>
            <a:headEnd/>
            <a:tailEnd/>
          </a:ln>
        </p:spPr>
      </p:pic>
      <p:pic>
        <p:nvPicPr>
          <p:cNvPr id="53270" name="Picture 22" descr="MCj02155250000[1]"/>
          <p:cNvPicPr>
            <a:picLocks noChangeAspect="1" noChangeArrowheads="1"/>
          </p:cNvPicPr>
          <p:nvPr>
            <p:custDataLst>
              <p:tags r:id="rId5"/>
            </p:custDataLst>
          </p:nvPr>
        </p:nvPicPr>
        <p:blipFill>
          <a:blip r:embed="rId9" cstate="print"/>
          <a:srcRect/>
          <a:stretch>
            <a:fillRect/>
          </a:stretch>
        </p:blipFill>
        <p:spPr bwMode="auto">
          <a:xfrm>
            <a:off x="6323169" y="4147096"/>
            <a:ext cx="674126" cy="757199"/>
          </a:xfrm>
          <a:prstGeom prst="rect">
            <a:avLst/>
          </a:prstGeom>
          <a:noFill/>
          <a:ln w="9525">
            <a:noFill/>
            <a:miter lim="800000"/>
            <a:headEnd/>
            <a:tailEnd/>
          </a:ln>
        </p:spPr>
      </p:pic>
      <p:pic>
        <p:nvPicPr>
          <p:cNvPr id="9" name="Image 8" descr="sucre.png"/>
          <p:cNvPicPr>
            <a:picLocks noChangeAspect="1"/>
          </p:cNvPicPr>
          <p:nvPr/>
        </p:nvPicPr>
        <p:blipFill>
          <a:blip r:embed="rId10" cstate="print"/>
          <a:stretch>
            <a:fillRect/>
          </a:stretch>
        </p:blipFill>
        <p:spPr>
          <a:xfrm>
            <a:off x="6804248" y="3465488"/>
            <a:ext cx="681608" cy="681608"/>
          </a:xfrm>
          <a:prstGeom prst="rect">
            <a:avLst/>
          </a:prstGeom>
        </p:spPr>
      </p:pic>
      <p:pic>
        <p:nvPicPr>
          <p:cNvPr id="8" name="Picture 8" descr="patate"/>
          <p:cNvPicPr>
            <a:picLocks noChangeAspect="1" noChangeArrowheads="1"/>
          </p:cNvPicPr>
          <p:nvPr>
            <p:custDataLst>
              <p:tags r:id="rId6"/>
            </p:custDataLst>
          </p:nvPr>
        </p:nvPicPr>
        <p:blipFill>
          <a:blip r:embed="rId11" cstate="print"/>
          <a:srcRect/>
          <a:stretch>
            <a:fillRect/>
          </a:stretch>
        </p:blipFill>
        <p:spPr bwMode="auto">
          <a:xfrm>
            <a:off x="2555777" y="5227847"/>
            <a:ext cx="576064" cy="421319"/>
          </a:xfrm>
          <a:prstGeom prst="rect">
            <a:avLst/>
          </a:prstGeom>
          <a:noFill/>
          <a:ln w="9525">
            <a:noFill/>
            <a:miter lim="800000"/>
            <a:headEnd/>
            <a:tailEnd/>
          </a:ln>
        </p:spPr>
      </p:pic>
      <p:pic>
        <p:nvPicPr>
          <p:cNvPr id="2" name="Image 1"/>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909901" y="6111940"/>
            <a:ext cx="762000" cy="762000"/>
          </a:xfrm>
          <a:prstGeom prst="rect">
            <a:avLst/>
          </a:prstGeom>
        </p:spPr>
      </p:pic>
      <p:pic>
        <p:nvPicPr>
          <p:cNvPr id="11" name="Image 10" descr="hepatite-foie.jpg"/>
          <p:cNvPicPr>
            <a:picLocks noChangeAspect="1"/>
          </p:cNvPicPr>
          <p:nvPr/>
        </p:nvPicPr>
        <p:blipFill>
          <a:blip r:embed="rId13" cstate="print"/>
          <a:stretch>
            <a:fillRect/>
          </a:stretch>
        </p:blipFill>
        <p:spPr>
          <a:xfrm>
            <a:off x="3108447" y="5619124"/>
            <a:ext cx="1080120" cy="697855"/>
          </a:xfrm>
          <a:prstGeom prst="rect">
            <a:avLst/>
          </a:prstGeom>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251520" y="228600"/>
            <a:ext cx="8531352" cy="990600"/>
          </a:xfrm>
        </p:spPr>
        <p:txBody>
          <a:bodyPr>
            <a:normAutofit/>
          </a:bodyPr>
          <a:lstStyle/>
          <a:p>
            <a:r>
              <a:rPr lang="fr-CA" dirty="0" smtClean="0"/>
              <a:t>La bouche, un résumé… </a:t>
            </a:r>
            <a:r>
              <a:rPr lang="fr-CA" sz="1600" dirty="0" smtClean="0"/>
              <a:t>(p.1011)</a:t>
            </a:r>
            <a:endParaRPr lang="fr-CA" dirty="0"/>
          </a:p>
        </p:txBody>
      </p:sp>
      <p:sp>
        <p:nvSpPr>
          <p:cNvPr id="5" name="Espace réservé du numéro de diapositive 21"/>
          <p:cNvSpPr>
            <a:spLocks noGrp="1"/>
          </p:cNvSpPr>
          <p:nvPr>
            <p:ph type="sldNum" sz="quarter" idx="12"/>
            <p:custDataLst>
              <p:tags r:id="rId2"/>
            </p:custDataLst>
          </p:nvPr>
        </p:nvSpPr>
        <p:spPr>
          <a:xfrm>
            <a:off x="8244408" y="6309320"/>
            <a:ext cx="677416" cy="288032"/>
          </a:xfrm>
          <a:prstGeom prst="rect">
            <a:avLst/>
          </a:prstGeom>
        </p:spPr>
        <p:txBody>
          <a:bodyPr>
            <a:normAutofit fontScale="92500" lnSpcReduction="20000"/>
          </a:bodyPr>
          <a:lstStyle/>
          <a:p>
            <a:pPr>
              <a:defRPr/>
            </a:pPr>
            <a:fld id="{CC22005E-848E-4894-AB3D-112370BDA3A2}" type="slidenum">
              <a:rPr lang="en-US" sz="1600" b="1" smtClean="0">
                <a:solidFill>
                  <a:schemeClr val="tx1"/>
                </a:solidFill>
                <a:latin typeface="Verdana" panose="020B0604030504040204" pitchFamily="34" charset="0"/>
                <a:ea typeface="Verdana" panose="020B0604030504040204" pitchFamily="34" charset="0"/>
                <a:cs typeface="Verdana" panose="020B0604030504040204" pitchFamily="34" charset="0"/>
              </a:rPr>
              <a:pPr>
                <a:defRPr/>
              </a:pPr>
              <a:t>37</a:t>
            </a:fld>
            <a:endParaRPr lang="en-US" sz="1600" b="1"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3" name="Espace réservé du contenu 2"/>
          <p:cNvSpPr>
            <a:spLocks noGrp="1"/>
          </p:cNvSpPr>
          <p:nvPr>
            <p:ph sz="quarter" idx="1"/>
            <p:custDataLst>
              <p:tags r:id="rId3"/>
            </p:custDataLst>
          </p:nvPr>
        </p:nvSpPr>
        <p:spPr>
          <a:xfrm>
            <a:off x="612648" y="1268760"/>
            <a:ext cx="8153400" cy="5256584"/>
          </a:xfrm>
        </p:spPr>
        <p:txBody>
          <a:bodyPr>
            <a:normAutofit/>
          </a:bodyPr>
          <a:lstStyle/>
          <a:p>
            <a:pPr marL="0" indent="0">
              <a:buNone/>
            </a:pPr>
            <a:r>
              <a:rPr lang="fr-CA" b="1" cap="small" dirty="0" smtClean="0">
                <a:solidFill>
                  <a:schemeClr val="accent2"/>
                </a:solidFill>
                <a:sym typeface="Wingdings"/>
              </a:rPr>
              <a:t> Ingestion </a:t>
            </a:r>
          </a:p>
          <a:p>
            <a:pPr marL="0" indent="0">
              <a:buNone/>
            </a:pPr>
            <a:endParaRPr lang="fr-CA" b="1" cap="small" dirty="0" smtClean="0">
              <a:solidFill>
                <a:schemeClr val="accent2"/>
              </a:solidFill>
              <a:sym typeface="Wingdings"/>
            </a:endParaRPr>
          </a:p>
          <a:p>
            <a:pPr marL="0" indent="0">
              <a:buNone/>
            </a:pPr>
            <a:r>
              <a:rPr lang="fr-CA" b="1" cap="small" dirty="0" smtClean="0">
                <a:solidFill>
                  <a:srgbClr val="FF3399"/>
                </a:solidFill>
                <a:sym typeface="Wingdings"/>
              </a:rPr>
              <a:t> Propulsion </a:t>
            </a:r>
            <a:endParaRPr lang="fr-CA" dirty="0" smtClean="0">
              <a:sym typeface="Wingdings"/>
            </a:endParaRPr>
          </a:p>
          <a:p>
            <a:pPr marL="0" indent="0">
              <a:buNone/>
            </a:pPr>
            <a:endParaRPr lang="fr-CA" dirty="0" smtClean="0">
              <a:sym typeface="Wingdings"/>
            </a:endParaRPr>
          </a:p>
          <a:p>
            <a:pPr marL="0" indent="0">
              <a:buNone/>
            </a:pPr>
            <a:r>
              <a:rPr lang="fr-CA" b="1" cap="small" dirty="0" smtClean="0">
                <a:sym typeface="Wingdings"/>
              </a:rPr>
              <a:t> Digestion mécanique</a:t>
            </a:r>
          </a:p>
          <a:p>
            <a:pPr marL="0" indent="0">
              <a:buNone/>
            </a:pPr>
            <a:endParaRPr lang="fr-CA" b="1" cap="small" dirty="0" smtClean="0">
              <a:sym typeface="Wingdings"/>
            </a:endParaRPr>
          </a:p>
          <a:p>
            <a:pPr marL="0" indent="0">
              <a:buNone/>
            </a:pPr>
            <a:r>
              <a:rPr lang="fr-CA" b="1" cap="small" dirty="0" smtClean="0">
                <a:solidFill>
                  <a:srgbClr val="00CC00"/>
                </a:solidFill>
                <a:sym typeface="Wingdings"/>
              </a:rPr>
              <a:t> </a:t>
            </a:r>
            <a:r>
              <a:rPr lang="fr-CA" b="1" cap="small" dirty="0" smtClean="0">
                <a:solidFill>
                  <a:srgbClr val="00CC00"/>
                </a:solidFill>
                <a:sym typeface="Wingdings"/>
              </a:rPr>
              <a:t>Digestion chimique</a:t>
            </a:r>
          </a:p>
          <a:p>
            <a:pPr lvl="1"/>
            <a:endParaRPr lang="fr-CA" dirty="0"/>
          </a:p>
        </p:txBody>
      </p:sp>
    </p:spTree>
    <p:extLst>
      <p:ext uri="{BB962C8B-B14F-4D97-AF65-F5344CB8AC3E}">
        <p14:creationId xmlns:p14="http://schemas.microsoft.com/office/powerpoint/2010/main" val="1004972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lstStyle/>
          <a:p>
            <a:pPr eaLnBrk="1" hangingPunct="1">
              <a:defRPr/>
            </a:pPr>
            <a:r>
              <a:rPr lang="fr-CA" dirty="0" smtClean="0"/>
              <a:t>Pharynx </a:t>
            </a:r>
            <a:r>
              <a:rPr lang="fr-CA" sz="4000" dirty="0" smtClean="0"/>
              <a:t>~ Fonctions</a:t>
            </a:r>
            <a:endParaRPr lang="fr-CA" dirty="0"/>
          </a:p>
        </p:txBody>
      </p:sp>
      <p:sp>
        <p:nvSpPr>
          <p:cNvPr id="3" name="Espace réservé du contenu 2"/>
          <p:cNvSpPr>
            <a:spLocks noGrp="1"/>
          </p:cNvSpPr>
          <p:nvPr>
            <p:ph idx="1"/>
            <p:custDataLst>
              <p:tags r:id="rId2"/>
            </p:custDataLst>
          </p:nvPr>
        </p:nvSpPr>
        <p:spPr>
          <a:xfrm>
            <a:off x="35496" y="1600200"/>
            <a:ext cx="4680520" cy="4709120"/>
          </a:xfrm>
        </p:spPr>
        <p:txBody>
          <a:bodyPr>
            <a:normAutofit fontScale="92500"/>
          </a:bodyPr>
          <a:lstStyle/>
          <a:p>
            <a:pPr eaLnBrk="1" hangingPunct="1">
              <a:spcBef>
                <a:spcPts val="600"/>
              </a:spcBef>
              <a:spcAft>
                <a:spcPts val="600"/>
              </a:spcAft>
              <a:buClr>
                <a:srgbClr val="FF3399"/>
              </a:buClr>
              <a:defRPr/>
            </a:pPr>
            <a:r>
              <a:rPr lang="fr-CA" sz="3200" dirty="0" smtClean="0"/>
              <a:t>Entre la bouche et l’œsophage</a:t>
            </a:r>
          </a:p>
          <a:p>
            <a:pPr eaLnBrk="1" hangingPunct="1">
              <a:spcBef>
                <a:spcPts val="600"/>
              </a:spcBef>
              <a:spcAft>
                <a:spcPts val="600"/>
              </a:spcAft>
              <a:buClr>
                <a:srgbClr val="FF3399"/>
              </a:buClr>
              <a:defRPr/>
            </a:pPr>
            <a:r>
              <a:rPr lang="fr-CA" sz="3200" dirty="0" smtClean="0"/>
              <a:t>Fonctions:</a:t>
            </a:r>
          </a:p>
          <a:p>
            <a:pPr lvl="1">
              <a:spcBef>
                <a:spcPts val="600"/>
              </a:spcBef>
              <a:spcAft>
                <a:spcPts val="600"/>
              </a:spcAft>
              <a:buClr>
                <a:srgbClr val="FF3399"/>
              </a:buClr>
              <a:defRPr/>
            </a:pPr>
            <a:r>
              <a:rPr lang="fr-CA" b="1" dirty="0" smtClean="0">
                <a:solidFill>
                  <a:srgbClr val="FF3399"/>
                </a:solidFill>
              </a:rPr>
              <a:t>Déglutition:</a:t>
            </a:r>
            <a:r>
              <a:rPr lang="fr-CA" dirty="0" smtClean="0">
                <a:solidFill>
                  <a:srgbClr val="FF3399"/>
                </a:solidFill>
              </a:rPr>
              <a:t> </a:t>
            </a:r>
            <a:r>
              <a:rPr lang="fr-CA" u="sng" dirty="0" smtClean="0">
                <a:solidFill>
                  <a:srgbClr val="FF3399"/>
                </a:solidFill>
              </a:rPr>
              <a:t>Propulsion</a:t>
            </a:r>
            <a:r>
              <a:rPr lang="fr-CA" dirty="0" smtClean="0"/>
              <a:t> du bol alimentaire vers l’œsophage </a:t>
            </a:r>
          </a:p>
          <a:p>
            <a:pPr lvl="1">
              <a:spcBef>
                <a:spcPts val="600"/>
              </a:spcBef>
              <a:spcAft>
                <a:spcPts val="600"/>
              </a:spcAft>
              <a:buClr>
                <a:srgbClr val="FF3399"/>
              </a:buClr>
              <a:defRPr/>
            </a:pPr>
            <a:r>
              <a:rPr lang="fr-CA" dirty="0" smtClean="0">
                <a:sym typeface="Wingdings" pitchFamily="2" charset="2"/>
              </a:rPr>
              <a:t>Lubrification du bol pour faciliter son passage: g</a:t>
            </a:r>
            <a:r>
              <a:rPr lang="fr-CA" dirty="0" smtClean="0"/>
              <a:t>landes muqueuses </a:t>
            </a:r>
            <a:r>
              <a:rPr lang="fr-CA" dirty="0" smtClean="0">
                <a:sym typeface="Wingdings" pitchFamily="2" charset="2"/>
              </a:rPr>
              <a:t> </a:t>
            </a:r>
            <a:r>
              <a:rPr lang="fr-CA" u="sng" dirty="0" smtClean="0">
                <a:solidFill>
                  <a:srgbClr val="FF3399"/>
                </a:solidFill>
                <a:sym typeface="Wingdings" pitchFamily="2" charset="2"/>
              </a:rPr>
              <a:t>mucus</a:t>
            </a:r>
            <a:endParaRPr lang="fr-CA" dirty="0" smtClean="0">
              <a:solidFill>
                <a:srgbClr val="FF3399"/>
              </a:solidFill>
              <a:sym typeface="Wingdings" pitchFamily="2" charset="2"/>
            </a:endParaRPr>
          </a:p>
          <a:p>
            <a:pPr lvl="1" eaLnBrk="1" hangingPunct="1">
              <a:spcBef>
                <a:spcPts val="600"/>
              </a:spcBef>
              <a:spcAft>
                <a:spcPts val="600"/>
              </a:spcAft>
              <a:buClr>
                <a:srgbClr val="FF6600"/>
              </a:buClr>
              <a:defRPr/>
            </a:pPr>
            <a:endParaRPr lang="fr-CA" sz="3200" dirty="0"/>
          </a:p>
        </p:txBody>
      </p:sp>
      <p:sp>
        <p:nvSpPr>
          <p:cNvPr id="4" name="Rectangle 3"/>
          <p:cNvSpPr/>
          <p:nvPr>
            <p:custDataLst>
              <p:tags r:id="rId3"/>
            </p:custDataLst>
          </p:nvPr>
        </p:nvSpPr>
        <p:spPr>
          <a:xfrm>
            <a:off x="5652120" y="1052736"/>
            <a:ext cx="3295902" cy="535531"/>
          </a:xfrm>
          <a:prstGeom prst="rect">
            <a:avLst/>
          </a:prstGeom>
        </p:spPr>
        <p:txBody>
          <a:bodyPr wrap="none">
            <a:spAutoFit/>
          </a:bodyPr>
          <a:lstStyle/>
          <a:p>
            <a:pPr eaLnBrk="1" hangingPunct="1">
              <a:lnSpc>
                <a:spcPct val="90000"/>
              </a:lnSpc>
              <a:buFont typeface="Wingdings" pitchFamily="2" charset="2"/>
              <a:buNone/>
              <a:defRPr/>
            </a:pPr>
            <a:r>
              <a:rPr lang="fr-CA" sz="3200" b="1" dirty="0" smtClean="0">
                <a:solidFill>
                  <a:srgbClr val="FF3399"/>
                </a:solidFill>
                <a:latin typeface="Copperplate Gothic Bold" pitchFamily="34" charset="0"/>
                <a:sym typeface="Wingdings" pitchFamily="2" charset="2"/>
              </a:rPr>
              <a:t> P</a:t>
            </a:r>
            <a:r>
              <a:rPr lang="fr-CA" sz="3200" b="1" dirty="0" smtClean="0">
                <a:solidFill>
                  <a:srgbClr val="FF3399"/>
                </a:solidFill>
                <a:latin typeface="Copperplate Gothic Bold" pitchFamily="34" charset="0"/>
              </a:rPr>
              <a:t>ropulsion</a:t>
            </a:r>
          </a:p>
        </p:txBody>
      </p:sp>
      <p:pic>
        <p:nvPicPr>
          <p:cNvPr id="10" name="Image 9" descr="app-phonatoire.jpg"/>
          <p:cNvPicPr>
            <a:picLocks noChangeAspect="1"/>
          </p:cNvPicPr>
          <p:nvPr>
            <p:custDataLst>
              <p:tags r:id="rId4"/>
            </p:custDataLst>
          </p:nvPr>
        </p:nvPicPr>
        <p:blipFill>
          <a:blip r:embed="rId8" cstate="print"/>
          <a:stretch>
            <a:fillRect/>
          </a:stretch>
        </p:blipFill>
        <p:spPr>
          <a:xfrm>
            <a:off x="4590610" y="1628800"/>
            <a:ext cx="4553390" cy="4968552"/>
          </a:xfrm>
          <a:prstGeom prst="rect">
            <a:avLst/>
          </a:prstGeom>
        </p:spPr>
      </p:pic>
      <p:sp>
        <p:nvSpPr>
          <p:cNvPr id="11" name="Ellipse 10"/>
          <p:cNvSpPr/>
          <p:nvPr>
            <p:custDataLst>
              <p:tags r:id="rId5"/>
            </p:custDataLst>
          </p:nvPr>
        </p:nvSpPr>
        <p:spPr>
          <a:xfrm>
            <a:off x="6228184" y="4077072"/>
            <a:ext cx="2160240" cy="1872208"/>
          </a:xfrm>
          <a:prstGeom prst="ellipse">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7" name="Espace réservé du numéro de diapositive 6"/>
          <p:cNvSpPr>
            <a:spLocks noGrp="1"/>
          </p:cNvSpPr>
          <p:nvPr>
            <p:ph type="sldNum" sz="quarter" idx="12"/>
          </p:nvPr>
        </p:nvSpPr>
        <p:spPr>
          <a:xfrm>
            <a:off x="7956376" y="6525344"/>
            <a:ext cx="749424" cy="288032"/>
          </a:xfrm>
        </p:spPr>
        <p:txBody>
          <a:bodyPr/>
          <a:lstStyle/>
          <a:p>
            <a:pPr>
              <a:defRPr/>
            </a:pPr>
            <a:fld id="{E8C358CB-F8F6-4F73-BD77-BFE7CF8DC643}" type="slidenum">
              <a:rPr lang="en-US" smtClean="0"/>
              <a:pPr>
                <a:defRPr/>
              </a:pPr>
              <a:t>38</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Œsophage ~ Anatomie</a:t>
            </a:r>
            <a:endParaRPr lang="fr-CA" dirty="0"/>
          </a:p>
        </p:txBody>
      </p:sp>
      <p:pic>
        <p:nvPicPr>
          <p:cNvPr id="4" name="Espace réservé du contenu 3"/>
          <p:cNvPicPr>
            <a:picLocks noGrp="1" noChangeAspect="1"/>
          </p:cNvPicPr>
          <p:nvPr>
            <p:ph sz="quarter" idx="1"/>
          </p:nvPr>
        </p:nvPicPr>
        <p:blipFill>
          <a:blip r:embed="rId2" cstate="print">
            <a:extLst>
              <a:ext uri="{28A0092B-C50C-407E-A947-70E740481C1C}">
                <a14:useLocalDpi xmlns:a14="http://schemas.microsoft.com/office/drawing/2010/main" val="0"/>
              </a:ext>
            </a:extLst>
          </a:blip>
          <a:stretch>
            <a:fillRect/>
          </a:stretch>
        </p:blipFill>
        <p:spPr>
          <a:xfrm>
            <a:off x="899592" y="1340768"/>
            <a:ext cx="7128792" cy="4895104"/>
          </a:xfrm>
        </p:spPr>
      </p:pic>
    </p:spTree>
    <p:extLst>
      <p:ext uri="{BB962C8B-B14F-4D97-AF65-F5344CB8AC3E}">
        <p14:creationId xmlns:p14="http://schemas.microsoft.com/office/powerpoint/2010/main" val="24966247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 name="Image 5" descr="02_Fig_1_2_p_5.jpg"/>
          <p:cNvPicPr>
            <a:picLocks noChangeAspect="1"/>
          </p:cNvPicPr>
          <p:nvPr>
            <p:custDataLst>
              <p:tags r:id="rId1"/>
            </p:custDataLst>
          </p:nvPr>
        </p:nvPicPr>
        <p:blipFill>
          <a:blip r:embed="rId8" cstate="print"/>
          <a:srcRect t="2826" b="11151"/>
          <a:stretch>
            <a:fillRect/>
          </a:stretch>
        </p:blipFill>
        <p:spPr>
          <a:xfrm>
            <a:off x="4946835" y="692696"/>
            <a:ext cx="4161669" cy="5976663"/>
          </a:xfrm>
          <a:prstGeom prst="rect">
            <a:avLst/>
          </a:prstGeom>
        </p:spPr>
      </p:pic>
      <p:sp>
        <p:nvSpPr>
          <p:cNvPr id="203778" name="Rectangle 2"/>
          <p:cNvSpPr>
            <a:spLocks noGrp="1" noChangeArrowheads="1"/>
          </p:cNvSpPr>
          <p:nvPr>
            <p:ph type="title"/>
            <p:custDataLst>
              <p:tags r:id="rId2"/>
            </p:custDataLst>
          </p:nvPr>
        </p:nvSpPr>
        <p:spPr>
          <a:xfrm>
            <a:off x="360040" y="115094"/>
            <a:ext cx="8244408" cy="1009650"/>
          </a:xfrm>
        </p:spPr>
        <p:txBody>
          <a:bodyPr>
            <a:normAutofit fontScale="90000"/>
          </a:bodyPr>
          <a:lstStyle/>
          <a:p>
            <a:pPr eaLnBrk="1" hangingPunct="1">
              <a:defRPr/>
            </a:pPr>
            <a:r>
              <a:rPr lang="fr-CA" sz="4400" dirty="0" smtClean="0"/>
              <a:t>Pourquoi se procurer des nutriments ?</a:t>
            </a:r>
          </a:p>
        </p:txBody>
      </p:sp>
      <p:sp>
        <p:nvSpPr>
          <p:cNvPr id="16" name="Espace réservé du texte 15"/>
          <p:cNvSpPr>
            <a:spLocks noGrp="1"/>
          </p:cNvSpPr>
          <p:nvPr>
            <p:ph type="body" sz="half" idx="1"/>
            <p:custDataLst>
              <p:tags r:id="rId3"/>
            </p:custDataLst>
          </p:nvPr>
        </p:nvSpPr>
        <p:spPr>
          <a:xfrm>
            <a:off x="107505" y="1412775"/>
            <a:ext cx="4824535" cy="5256583"/>
          </a:xfrm>
          <a:ln>
            <a:noFill/>
          </a:ln>
        </p:spPr>
        <p:txBody>
          <a:bodyPr>
            <a:normAutofit lnSpcReduction="10000"/>
          </a:bodyPr>
          <a:lstStyle/>
          <a:p>
            <a:pPr eaLnBrk="1" hangingPunct="1">
              <a:defRPr/>
            </a:pPr>
            <a:r>
              <a:rPr lang="fr-CA" dirty="0" smtClean="0"/>
              <a:t>Les ¢ de l’organisme ont besoin …</a:t>
            </a:r>
          </a:p>
          <a:p>
            <a:pPr lvl="1" eaLnBrk="1" hangingPunct="1">
              <a:defRPr/>
            </a:pPr>
            <a:r>
              <a:rPr lang="fr-CA" sz="2800" b="1" u="sng" cap="small" dirty="0" smtClean="0">
                <a:solidFill>
                  <a:schemeClr val="accent2"/>
                </a:solidFill>
              </a:rPr>
              <a:t>Énergie</a:t>
            </a:r>
            <a:r>
              <a:rPr lang="fr-CA" sz="2800" b="1" cap="small" dirty="0" smtClean="0">
                <a:solidFill>
                  <a:schemeClr val="accent2"/>
                </a:solidFill>
              </a:rPr>
              <a:t> (ATP) </a:t>
            </a:r>
            <a:endParaRPr lang="fr-CA" sz="2800" cap="small" dirty="0" smtClean="0">
              <a:solidFill>
                <a:schemeClr val="accent2"/>
              </a:solidFill>
            </a:endParaRPr>
          </a:p>
          <a:p>
            <a:pPr lvl="2" eaLnBrk="1" hangingPunct="1">
              <a:defRPr/>
            </a:pPr>
            <a:r>
              <a:rPr lang="fr-CA" dirty="0" smtClean="0"/>
              <a:t>travail cellulaire</a:t>
            </a:r>
          </a:p>
          <a:p>
            <a:pPr lvl="2" eaLnBrk="1" hangingPunct="1">
              <a:buNone/>
              <a:defRPr/>
            </a:pPr>
            <a:endParaRPr lang="fr-CA" dirty="0" smtClean="0"/>
          </a:p>
          <a:p>
            <a:pPr lvl="1" eaLnBrk="1" hangingPunct="1">
              <a:defRPr/>
            </a:pPr>
            <a:r>
              <a:rPr lang="fr-CA" sz="2800" b="1" u="sng" cap="small" dirty="0" smtClean="0">
                <a:solidFill>
                  <a:schemeClr val="accent1"/>
                </a:solidFill>
              </a:rPr>
              <a:t>Molécules organiques</a:t>
            </a:r>
            <a:r>
              <a:rPr lang="fr-CA" sz="2800" b="1" cap="small" dirty="0" smtClean="0">
                <a:solidFill>
                  <a:schemeClr val="accent1"/>
                </a:solidFill>
              </a:rPr>
              <a:t> </a:t>
            </a:r>
            <a:endParaRPr lang="fr-CA" sz="2800" cap="small" dirty="0" smtClean="0">
              <a:solidFill>
                <a:schemeClr val="accent1"/>
              </a:solidFill>
            </a:endParaRPr>
          </a:p>
          <a:p>
            <a:pPr lvl="2" eaLnBrk="1" hangingPunct="1">
              <a:defRPr/>
            </a:pPr>
            <a:r>
              <a:rPr lang="fr-CA" dirty="0" smtClean="0"/>
              <a:t> biosynthèse</a:t>
            </a:r>
          </a:p>
          <a:p>
            <a:pPr lvl="2" eaLnBrk="1" hangingPunct="1">
              <a:buNone/>
              <a:defRPr/>
            </a:pPr>
            <a:endParaRPr lang="fr-CA" dirty="0" smtClean="0"/>
          </a:p>
          <a:p>
            <a:pPr lvl="1" eaLnBrk="1" hangingPunct="1">
              <a:defRPr/>
            </a:pPr>
            <a:r>
              <a:rPr lang="fr-CA" sz="2800" b="1" u="sng" cap="small" dirty="0" smtClean="0">
                <a:solidFill>
                  <a:schemeClr val="accent3"/>
                </a:solidFill>
              </a:rPr>
              <a:t>Nutriments essentiels</a:t>
            </a:r>
            <a:endParaRPr lang="fr-CA" sz="2800" cap="small" dirty="0" smtClean="0">
              <a:solidFill>
                <a:schemeClr val="accent3"/>
              </a:solidFill>
            </a:endParaRPr>
          </a:p>
          <a:p>
            <a:pPr lvl="2" eaLnBrk="1" hangingPunct="1">
              <a:defRPr/>
            </a:pPr>
            <a:r>
              <a:rPr lang="fr-CA" dirty="0" smtClean="0"/>
              <a:t> vitamines</a:t>
            </a:r>
          </a:p>
          <a:p>
            <a:pPr eaLnBrk="1" hangingPunct="1">
              <a:defRPr/>
            </a:pPr>
            <a:endParaRPr lang="fr-CA" sz="4000" dirty="0"/>
          </a:p>
        </p:txBody>
      </p:sp>
      <p:sp>
        <p:nvSpPr>
          <p:cNvPr id="8" name="Espace réservé du numéro de diapositive 21"/>
          <p:cNvSpPr>
            <a:spLocks noGrp="1"/>
          </p:cNvSpPr>
          <p:nvPr>
            <p:ph type="sldNum" sz="quarter" idx="11"/>
            <p:custDataLst>
              <p:tags r:id="rId4"/>
            </p:custDataLst>
          </p:nvPr>
        </p:nvSpPr>
        <p:spPr>
          <a:xfrm>
            <a:off x="8532440" y="6309320"/>
            <a:ext cx="389384" cy="288032"/>
          </a:xfrm>
          <a:prstGeom prst="rect">
            <a:avLst/>
          </a:prstGeom>
        </p:spPr>
        <p:txBody>
          <a:bodyPr>
            <a:normAutofit fontScale="92500" lnSpcReduction="20000"/>
          </a:bodyPr>
          <a:lstStyle/>
          <a:p>
            <a:pPr>
              <a:defRPr/>
            </a:pPr>
            <a:fld id="{CC22005E-848E-4894-AB3D-112370BDA3A2}" type="slidenum">
              <a:rPr lang="en-US" sz="1600" b="1" smtClean="0">
                <a:solidFill>
                  <a:schemeClr val="tx1"/>
                </a:solidFill>
                <a:latin typeface="Verdana" panose="020B0604030504040204" pitchFamily="34" charset="0"/>
                <a:ea typeface="Verdana" panose="020B0604030504040204" pitchFamily="34" charset="0"/>
                <a:cs typeface="Verdana" panose="020B0604030504040204" pitchFamily="34" charset="0"/>
              </a:rPr>
              <a:pPr>
                <a:defRPr/>
              </a:pPr>
              <a:t>4</a:t>
            </a:fld>
            <a:endParaRPr lang="en-US" sz="1600" b="1"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14" name="ZoneTexte 13"/>
          <p:cNvSpPr txBox="1"/>
          <p:nvPr>
            <p:custDataLst>
              <p:tags r:id="rId5"/>
            </p:custDataLst>
          </p:nvPr>
        </p:nvSpPr>
        <p:spPr>
          <a:xfrm>
            <a:off x="5076056" y="6453336"/>
            <a:ext cx="1560042" cy="338554"/>
          </a:xfrm>
          <a:prstGeom prst="rect">
            <a:avLst/>
          </a:prstGeom>
          <a:noFill/>
        </p:spPr>
        <p:txBody>
          <a:bodyPr wrap="none">
            <a:spAutoFit/>
          </a:bodyPr>
          <a:lstStyle>
            <a:defPPr>
              <a:defRPr lang="fr-FR"/>
            </a:defPPr>
            <a:lvl1pPr>
              <a:defRPr sz="1600" b="1">
                <a:latin typeface="Verdana" panose="020B0604030504040204" pitchFamily="34" charset="0"/>
                <a:ea typeface="Verdana" panose="020B0604030504040204" pitchFamily="34" charset="0"/>
                <a:cs typeface="Verdana" panose="020B0604030504040204" pitchFamily="34" charset="0"/>
              </a:defRPr>
            </a:lvl1pPr>
          </a:lstStyle>
          <a:p>
            <a:r>
              <a:rPr lang="fr-CA" dirty="0" smtClean="0"/>
              <a:t>Fig. 1.2; p.5</a:t>
            </a:r>
            <a:endParaRPr lang="fr-C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6">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6">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71483" y="2780928"/>
            <a:ext cx="5096340" cy="4077072"/>
          </a:xfrm>
          <a:prstGeom prst="rect">
            <a:avLst/>
          </a:prstGeom>
        </p:spPr>
      </p:pic>
      <p:pic>
        <p:nvPicPr>
          <p:cNvPr id="5" name="Imag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1076" y="1671156"/>
            <a:ext cx="9012924" cy="4536505"/>
          </a:xfrm>
          <a:prstGeom prst="rect">
            <a:avLst/>
          </a:prstGeom>
        </p:spPr>
      </p:pic>
      <p:pic>
        <p:nvPicPr>
          <p:cNvPr id="6" name="Imag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226023"/>
            <a:ext cx="5970074" cy="3713386"/>
          </a:xfrm>
          <a:prstGeom prst="rect">
            <a:avLst/>
          </a:prstGeom>
        </p:spPr>
      </p:pic>
    </p:spTree>
    <p:extLst>
      <p:ext uri="{BB962C8B-B14F-4D97-AF65-F5344CB8AC3E}">
        <p14:creationId xmlns:p14="http://schemas.microsoft.com/office/powerpoint/2010/main" val="1250946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10" presetClass="exit" presetSubtype="0" fill="hold" nodeType="withEffect">
                                  <p:stCondLst>
                                    <p:cond delay="0"/>
                                  </p:stCondLst>
                                  <p:childTnLst>
                                    <p:animEffect transition="out" filter="fade">
                                      <p:cBhvr>
                                        <p:cTn id="14" dur="500"/>
                                        <p:tgtEl>
                                          <p:spTgt spid="5"/>
                                        </p:tgtEl>
                                      </p:cBhvr>
                                    </p:animEffect>
                                    <p:set>
                                      <p:cBhvr>
                                        <p:cTn id="15" dur="1" fill="hold">
                                          <p:stCondLst>
                                            <p:cond delay="499"/>
                                          </p:stCondLst>
                                        </p:cTn>
                                        <p:tgtEl>
                                          <p:spTgt spid="5"/>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childTnLst>
                                </p:cTn>
                              </p:par>
                              <p:par>
                                <p:cTn id="21" presetID="10" presetClass="exit" presetSubtype="0" fill="hold" nodeType="withEffect">
                                  <p:stCondLst>
                                    <p:cond delay="0"/>
                                  </p:stCondLst>
                                  <p:childTnLst>
                                    <p:animEffect transition="out" filter="fade">
                                      <p:cBhvr>
                                        <p:cTn id="22" dur="500"/>
                                        <p:tgtEl>
                                          <p:spTgt spid="6"/>
                                        </p:tgtEl>
                                      </p:cBhvr>
                                    </p:animEffect>
                                    <p:set>
                                      <p:cBhvr>
                                        <p:cTn id="23"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a:t>Œsophage ~ fonction</a:t>
            </a:r>
          </a:p>
        </p:txBody>
      </p:sp>
      <p:pic>
        <p:nvPicPr>
          <p:cNvPr id="4" name="Espace réservé du contenu 3"/>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1403648" y="1700808"/>
            <a:ext cx="6527733" cy="4895800"/>
          </a:xfrm>
        </p:spPr>
      </p:pic>
    </p:spTree>
    <p:extLst>
      <p:ext uri="{BB962C8B-B14F-4D97-AF65-F5344CB8AC3E}">
        <p14:creationId xmlns:p14="http://schemas.microsoft.com/office/powerpoint/2010/main" val="335877974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descr="péristaltisme.jpg"/>
          <p:cNvPicPr>
            <a:picLocks noChangeAspect="1"/>
          </p:cNvPicPr>
          <p:nvPr>
            <p:custDataLst>
              <p:tags r:id="rId1"/>
            </p:custDataLst>
          </p:nvPr>
        </p:nvPicPr>
        <p:blipFill>
          <a:blip r:embed="rId7" cstate="print"/>
          <a:srcRect t="11035"/>
          <a:stretch>
            <a:fillRect/>
          </a:stretch>
        </p:blipFill>
        <p:spPr>
          <a:xfrm>
            <a:off x="1403648" y="1052736"/>
            <a:ext cx="6480720" cy="5798539"/>
          </a:xfrm>
          <a:prstGeom prst="rect">
            <a:avLst/>
          </a:prstGeom>
          <a:effectLst>
            <a:outerShdw blurRad="50800" dist="50800" sx="1000" sy="1000" algn="ctr" rotWithShape="0">
              <a:srgbClr val="000000"/>
            </a:outerShdw>
          </a:effectLst>
        </p:spPr>
      </p:pic>
      <p:sp>
        <p:nvSpPr>
          <p:cNvPr id="253954" name="Rectangle 2"/>
          <p:cNvSpPr>
            <a:spLocks noGrp="1" noChangeArrowheads="1"/>
          </p:cNvSpPr>
          <p:nvPr>
            <p:ph type="title"/>
            <p:custDataLst>
              <p:tags r:id="rId2"/>
            </p:custDataLst>
          </p:nvPr>
        </p:nvSpPr>
        <p:spPr>
          <a:xfrm>
            <a:off x="107504" y="84584"/>
            <a:ext cx="7272808" cy="752128"/>
          </a:xfrm>
        </p:spPr>
        <p:txBody>
          <a:bodyPr>
            <a:noAutofit/>
          </a:bodyPr>
          <a:lstStyle/>
          <a:p>
            <a:pPr>
              <a:defRPr/>
            </a:pPr>
            <a:r>
              <a:rPr lang="fr-CA" dirty="0" smtClean="0"/>
              <a:t>Œsophage ~ fonction</a:t>
            </a:r>
          </a:p>
        </p:txBody>
      </p:sp>
      <p:sp>
        <p:nvSpPr>
          <p:cNvPr id="253956" name="Rectangle 4"/>
          <p:cNvSpPr>
            <a:spLocks noGrp="1" noChangeArrowheads="1"/>
          </p:cNvSpPr>
          <p:nvPr>
            <p:ph type="body" idx="1"/>
            <p:custDataLst>
              <p:tags r:id="rId3"/>
            </p:custDataLst>
          </p:nvPr>
        </p:nvSpPr>
        <p:spPr>
          <a:xfrm>
            <a:off x="612648" y="1600200"/>
            <a:ext cx="8153400" cy="4061048"/>
          </a:xfrm>
          <a:solidFill>
            <a:srgbClr val="FFFFFF">
              <a:alpha val="69000"/>
            </a:srgbClr>
          </a:solidFill>
          <a:ln>
            <a:solidFill>
              <a:schemeClr val="tx1"/>
            </a:solidFill>
          </a:ln>
        </p:spPr>
        <p:txBody>
          <a:bodyPr>
            <a:normAutofit/>
          </a:bodyPr>
          <a:lstStyle/>
          <a:p>
            <a:pPr eaLnBrk="1" hangingPunct="1">
              <a:spcBef>
                <a:spcPts val="1200"/>
              </a:spcBef>
              <a:spcAft>
                <a:spcPts val="600"/>
              </a:spcAft>
              <a:defRPr/>
            </a:pPr>
            <a:r>
              <a:rPr lang="fr-CA" sz="3000" dirty="0" smtClean="0"/>
              <a:t>Site de passage où le </a:t>
            </a:r>
            <a:r>
              <a:rPr lang="fr-CA" sz="3000" b="1" dirty="0" smtClean="0">
                <a:solidFill>
                  <a:srgbClr val="000000"/>
                </a:solidFill>
              </a:rPr>
              <a:t>bol alimentaire </a:t>
            </a:r>
            <a:r>
              <a:rPr lang="fr-CA" sz="3000" dirty="0" smtClean="0"/>
              <a:t>est propulsé de la bouche à l’estomac</a:t>
            </a:r>
          </a:p>
          <a:p>
            <a:pPr lvl="1">
              <a:spcBef>
                <a:spcPts val="1200"/>
              </a:spcBef>
              <a:spcAft>
                <a:spcPts val="600"/>
              </a:spcAft>
              <a:defRPr/>
            </a:pPr>
            <a:r>
              <a:rPr lang="fr-CA" sz="2700" dirty="0" smtClean="0"/>
              <a:t>Lubrification du bol alimentaire (mucus)</a:t>
            </a:r>
          </a:p>
          <a:p>
            <a:pPr lvl="1">
              <a:spcBef>
                <a:spcPts val="1200"/>
              </a:spcBef>
              <a:spcAft>
                <a:spcPts val="600"/>
              </a:spcAft>
              <a:defRPr/>
            </a:pPr>
            <a:r>
              <a:rPr lang="fr-CA" sz="2700" dirty="0" smtClean="0">
                <a:sym typeface="Wingdings" pitchFamily="2" charset="2"/>
              </a:rPr>
              <a:t>Étape de la déglutition pharyngo-œsophagienne  Involontaire </a:t>
            </a:r>
            <a:r>
              <a:rPr lang="fr-CA" sz="2000" dirty="0" smtClean="0">
                <a:sym typeface="Wingdings" pitchFamily="2" charset="2"/>
              </a:rPr>
              <a:t>(en grande partie)</a:t>
            </a:r>
            <a:endParaRPr lang="fr-CA" sz="2700" dirty="0" smtClean="0">
              <a:sym typeface="Wingdings" pitchFamily="2" charset="2"/>
            </a:endParaRPr>
          </a:p>
          <a:p>
            <a:pPr lvl="2">
              <a:spcBef>
                <a:spcPts val="1200"/>
              </a:spcBef>
              <a:spcAft>
                <a:spcPts val="600"/>
              </a:spcAft>
              <a:defRPr/>
            </a:pPr>
            <a:r>
              <a:rPr lang="fr-CA" sz="2400" dirty="0" smtClean="0"/>
              <a:t>mouvements péristaltiques </a:t>
            </a:r>
            <a:r>
              <a:rPr lang="fr-CA" sz="2400" dirty="0" smtClean="0">
                <a:sym typeface="Symbol"/>
              </a:rPr>
              <a:t> </a:t>
            </a:r>
            <a:r>
              <a:rPr lang="fr-CA" sz="2400" b="1" cap="small" dirty="0" smtClean="0">
                <a:solidFill>
                  <a:srgbClr val="FF3399"/>
                </a:solidFill>
                <a:sym typeface="Symbol"/>
              </a:rPr>
              <a:t>Propulsion</a:t>
            </a:r>
            <a:endParaRPr lang="fr-CA" sz="2400" b="1" cap="small" dirty="0" smtClean="0">
              <a:solidFill>
                <a:srgbClr val="FF3399"/>
              </a:solidFill>
            </a:endParaRPr>
          </a:p>
        </p:txBody>
      </p:sp>
      <p:sp>
        <p:nvSpPr>
          <p:cNvPr id="6" name="Espace réservé du numéro de diapositive 3"/>
          <p:cNvSpPr>
            <a:spLocks noGrp="1"/>
          </p:cNvSpPr>
          <p:nvPr>
            <p:ph type="sldNum" sz="quarter" idx="12"/>
          </p:nvPr>
        </p:nvSpPr>
        <p:spPr>
          <a:xfrm>
            <a:off x="7956376" y="6309320"/>
            <a:ext cx="749424" cy="288032"/>
          </a:xfrm>
        </p:spPr>
        <p:txBody>
          <a:bodyPr/>
          <a:lstStyle/>
          <a:p>
            <a:pPr>
              <a:defRPr/>
            </a:pPr>
            <a:fld id="{E8C358CB-F8F6-4F73-BD77-BFE7CF8DC643}" type="slidenum">
              <a:rPr lang="en-US" smtClean="0"/>
              <a:pPr>
                <a:defRPr/>
              </a:pPr>
              <a:t>42</a:t>
            </a:fld>
            <a:endParaRPr lang="en-US" dirty="0"/>
          </a:p>
        </p:txBody>
      </p:sp>
      <p:sp>
        <p:nvSpPr>
          <p:cNvPr id="8" name="Rectangle 7"/>
          <p:cNvSpPr/>
          <p:nvPr>
            <p:custDataLst>
              <p:tags r:id="rId4"/>
            </p:custDataLst>
          </p:nvPr>
        </p:nvSpPr>
        <p:spPr>
          <a:xfrm>
            <a:off x="5796136" y="733229"/>
            <a:ext cx="3295902" cy="535531"/>
          </a:xfrm>
          <a:prstGeom prst="rect">
            <a:avLst/>
          </a:prstGeom>
        </p:spPr>
        <p:txBody>
          <a:bodyPr wrap="none">
            <a:spAutoFit/>
          </a:bodyPr>
          <a:lstStyle/>
          <a:p>
            <a:pPr eaLnBrk="1" hangingPunct="1">
              <a:lnSpc>
                <a:spcPct val="90000"/>
              </a:lnSpc>
              <a:buFont typeface="Wingdings" pitchFamily="2" charset="2"/>
              <a:buNone/>
              <a:defRPr/>
            </a:pPr>
            <a:r>
              <a:rPr lang="fr-CA" sz="3200" b="1" dirty="0" smtClean="0">
                <a:solidFill>
                  <a:srgbClr val="FF3399"/>
                </a:solidFill>
                <a:latin typeface="Copperplate Gothic Bold" pitchFamily="34" charset="0"/>
                <a:sym typeface="Wingdings" pitchFamily="2" charset="2"/>
              </a:rPr>
              <a:t> P</a:t>
            </a:r>
            <a:r>
              <a:rPr lang="fr-CA" sz="3200" b="1" dirty="0" smtClean="0">
                <a:solidFill>
                  <a:srgbClr val="FF3399"/>
                </a:solidFill>
                <a:latin typeface="Copperplate Gothic Bold" pitchFamily="34" charset="0"/>
              </a:rPr>
              <a:t>ropulsion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3956">
                                            <p:txEl>
                                              <p:pRg st="1" end="1"/>
                                            </p:txEl>
                                          </p:spTgt>
                                        </p:tgtEl>
                                        <p:attrNameLst>
                                          <p:attrName>style.visibility</p:attrName>
                                        </p:attrNameLst>
                                      </p:cBhvr>
                                      <p:to>
                                        <p:strVal val="visible"/>
                                      </p:to>
                                    </p:set>
                                    <p:animEffect transition="in" filter="fade">
                                      <p:cBhvr>
                                        <p:cTn id="7" dur="500"/>
                                        <p:tgtEl>
                                          <p:spTgt spid="25395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53956">
                                            <p:txEl>
                                              <p:pRg st="2" end="2"/>
                                            </p:txEl>
                                          </p:spTgt>
                                        </p:tgtEl>
                                        <p:attrNameLst>
                                          <p:attrName>style.visibility</p:attrName>
                                        </p:attrNameLst>
                                      </p:cBhvr>
                                      <p:to>
                                        <p:strVal val="visible"/>
                                      </p:to>
                                    </p:set>
                                    <p:animEffect transition="in" filter="fade">
                                      <p:cBhvr>
                                        <p:cTn id="12" dur="500"/>
                                        <p:tgtEl>
                                          <p:spTgt spid="25395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53956">
                                            <p:txEl>
                                              <p:pRg st="3" end="3"/>
                                            </p:txEl>
                                          </p:spTgt>
                                        </p:tgtEl>
                                        <p:attrNameLst>
                                          <p:attrName>style.visibility</p:attrName>
                                        </p:attrNameLst>
                                      </p:cBhvr>
                                      <p:to>
                                        <p:strVal val="visible"/>
                                      </p:to>
                                    </p:set>
                                    <p:animEffect transition="in" filter="fade">
                                      <p:cBhvr>
                                        <p:cTn id="17" dur="500"/>
                                        <p:tgtEl>
                                          <p:spTgt spid="25395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0" y="44624"/>
            <a:ext cx="4897239" cy="1009650"/>
          </a:xfrm>
        </p:spPr>
        <p:txBody>
          <a:bodyPr>
            <a:normAutofit/>
          </a:bodyPr>
          <a:lstStyle/>
          <a:p>
            <a:pPr eaLnBrk="1" hangingPunct="1">
              <a:defRPr/>
            </a:pPr>
            <a:r>
              <a:rPr lang="fr-CA" sz="3600" dirty="0" smtClean="0">
                <a:solidFill>
                  <a:srgbClr val="FF3399"/>
                </a:solidFill>
              </a:rPr>
              <a:t>Péristaltisme</a:t>
            </a:r>
            <a:endParaRPr lang="fr-CA" sz="3600" dirty="0">
              <a:solidFill>
                <a:srgbClr val="FF3399"/>
              </a:solidFill>
            </a:endParaRPr>
          </a:p>
        </p:txBody>
      </p:sp>
      <p:sp>
        <p:nvSpPr>
          <p:cNvPr id="13" name="Parchemin horizontal 12"/>
          <p:cNvSpPr/>
          <p:nvPr>
            <p:custDataLst>
              <p:tags r:id="rId2"/>
            </p:custDataLst>
          </p:nvPr>
        </p:nvSpPr>
        <p:spPr bwMode="auto">
          <a:xfrm>
            <a:off x="467544" y="5445224"/>
            <a:ext cx="2386525" cy="861756"/>
          </a:xfrm>
          <a:prstGeom prst="horizontalScroll">
            <a:avLst/>
          </a:prstGeom>
          <a:solidFill>
            <a:srgbClr val="FF3399">
              <a:alpha val="32157"/>
            </a:srgbClr>
          </a:solidFill>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wrap="none" lIns="90000" tIns="46800" rIns="90000" bIns="46800" anchor="ctr">
            <a:spAutoFit/>
          </a:bodyPr>
          <a:lstStyle/>
          <a:p>
            <a:pPr>
              <a:defRPr/>
            </a:pPr>
            <a:r>
              <a:rPr lang="fr-CA" sz="3600" b="1" dirty="0">
                <a:solidFill>
                  <a:srgbClr val="FF3399"/>
                </a:solidFill>
                <a:effectLst>
                  <a:outerShdw blurRad="38100" dist="38100" dir="2700000" algn="tl">
                    <a:srgbClr val="000000">
                      <a:alpha val="43137"/>
                    </a:srgbClr>
                  </a:outerShdw>
                </a:effectLst>
              </a:rPr>
              <a:t>Propulsion</a:t>
            </a:r>
          </a:p>
        </p:txBody>
      </p:sp>
      <p:sp>
        <p:nvSpPr>
          <p:cNvPr id="11" name="Text Box 15">
            <a:hlinkClick r:id="" action="ppaction://noaction"/>
          </p:cNvPr>
          <p:cNvSpPr txBox="1">
            <a:spLocks noChangeArrowheads="1"/>
          </p:cNvSpPr>
          <p:nvPr>
            <p:custDataLst>
              <p:tags r:id="rId3"/>
            </p:custDataLst>
          </p:nvPr>
        </p:nvSpPr>
        <p:spPr bwMode="auto">
          <a:xfrm>
            <a:off x="0" y="6486525"/>
            <a:ext cx="1584325" cy="340735"/>
          </a:xfrm>
          <a:prstGeom prst="rect">
            <a:avLst/>
          </a:prstGeom>
          <a:noFill/>
          <a:ln w="38100" algn="ctr">
            <a:noFill/>
            <a:miter lim="800000"/>
            <a:headEnd/>
            <a:tailEnd/>
          </a:ln>
          <a:effectLst/>
        </p:spPr>
        <p:txBody>
          <a:bodyPr lIns="90000" tIns="46800" rIns="90000" bIns="46800">
            <a:spAutoFit/>
          </a:bodyPr>
          <a:lstStyle/>
          <a:p>
            <a:pPr algn="l">
              <a:spcBef>
                <a:spcPct val="50000"/>
              </a:spcBef>
              <a:defRPr/>
            </a:pPr>
            <a:r>
              <a:rPr lang="fr-CA" sz="1600" b="1" dirty="0">
                <a:solidFill>
                  <a:srgbClr val="080808"/>
                </a:solidFill>
                <a:effectLst>
                  <a:outerShdw blurRad="38100" dist="38100" dir="2700000" algn="tl">
                    <a:srgbClr val="C0C0C0"/>
                  </a:outerShdw>
                </a:effectLst>
                <a:latin typeface="Verdana" panose="020B0604030504040204" pitchFamily="34" charset="0"/>
                <a:ea typeface="Verdana" panose="020B0604030504040204" pitchFamily="34" charset="0"/>
                <a:cs typeface="Verdana" panose="020B0604030504040204" pitchFamily="34" charset="0"/>
              </a:rPr>
              <a:t>Fig. 23.3</a:t>
            </a:r>
          </a:p>
        </p:txBody>
      </p:sp>
      <p:pic>
        <p:nvPicPr>
          <p:cNvPr id="17" name="Image 16" descr="figure_26-02.jpg"/>
          <p:cNvPicPr>
            <a:picLocks noChangeAspect="1"/>
          </p:cNvPicPr>
          <p:nvPr/>
        </p:nvPicPr>
        <p:blipFill>
          <a:blip r:embed="rId7" cstate="print"/>
          <a:srcRect l="1506" t="63712" r="74712" b="6066"/>
          <a:stretch>
            <a:fillRect/>
          </a:stretch>
        </p:blipFill>
        <p:spPr>
          <a:xfrm>
            <a:off x="3624623" y="1"/>
            <a:ext cx="5519377" cy="6827260"/>
          </a:xfrm>
          <a:prstGeom prst="rect">
            <a:avLst/>
          </a:prstGeom>
          <a:ln w="38100">
            <a:solidFill>
              <a:srgbClr val="FF0066"/>
            </a:solidFill>
          </a:ln>
        </p:spPr>
      </p:pic>
      <p:sp>
        <p:nvSpPr>
          <p:cNvPr id="8" name="Espace réservé du contenu 2"/>
          <p:cNvSpPr>
            <a:spLocks noGrp="1"/>
          </p:cNvSpPr>
          <p:nvPr>
            <p:ph sz="quarter" idx="2"/>
            <p:custDataLst>
              <p:tags r:id="rId4"/>
            </p:custDataLst>
          </p:nvPr>
        </p:nvSpPr>
        <p:spPr>
          <a:xfrm>
            <a:off x="0" y="1296619"/>
            <a:ext cx="3419872" cy="4220613"/>
          </a:xfrm>
        </p:spPr>
        <p:txBody>
          <a:bodyPr>
            <a:normAutofit/>
          </a:bodyPr>
          <a:lstStyle/>
          <a:p>
            <a:pPr marL="441325" lvl="2" indent="-441325" eaLnBrk="1" hangingPunct="1">
              <a:spcAft>
                <a:spcPts val="600"/>
              </a:spcAft>
              <a:buClrTx/>
              <a:buSzPct val="80000"/>
              <a:buFont typeface="Wingdings" pitchFamily="2" charset="2"/>
              <a:buChar char="q"/>
              <a:defRPr/>
            </a:pPr>
            <a:r>
              <a:rPr lang="fr-CA" sz="2400" b="1" dirty="0" smtClean="0">
                <a:solidFill>
                  <a:srgbClr val="FF3399"/>
                </a:solidFill>
              </a:rPr>
              <a:t>Ondes successives</a:t>
            </a:r>
          </a:p>
          <a:p>
            <a:pPr marL="441325" lvl="2" indent="-441325" eaLnBrk="1" hangingPunct="1">
              <a:spcAft>
                <a:spcPts val="600"/>
              </a:spcAft>
              <a:buClrTx/>
              <a:buSzPct val="80000"/>
              <a:buFont typeface="Wingdings" pitchFamily="2" charset="2"/>
              <a:buChar char="q"/>
              <a:defRPr/>
            </a:pPr>
            <a:endParaRPr lang="fr-CA" sz="2400" b="1" dirty="0" smtClean="0">
              <a:solidFill>
                <a:srgbClr val="FF3399"/>
              </a:solidFill>
            </a:endParaRPr>
          </a:p>
          <a:p>
            <a:pPr marL="441325" lvl="2" indent="-441325" eaLnBrk="1" hangingPunct="1">
              <a:spcAft>
                <a:spcPts val="600"/>
              </a:spcAft>
              <a:buClrTx/>
              <a:buSzPct val="80000"/>
              <a:buFont typeface="Wingdings" pitchFamily="2" charset="2"/>
              <a:buChar char="q"/>
              <a:defRPr/>
            </a:pPr>
            <a:r>
              <a:rPr lang="fr-CA" sz="2400" b="1" dirty="0" smtClean="0">
                <a:solidFill>
                  <a:srgbClr val="FF3399"/>
                </a:solidFill>
              </a:rPr>
              <a:t>Unidirectionnel ou bidirectionnel?</a:t>
            </a:r>
          </a:p>
          <a:p>
            <a:pPr marL="441325" lvl="2" indent="-441325" eaLnBrk="1" hangingPunct="1">
              <a:spcAft>
                <a:spcPts val="600"/>
              </a:spcAft>
              <a:buClrTx/>
              <a:buSzPct val="80000"/>
              <a:buFont typeface="Wingdings" pitchFamily="2" charset="2"/>
              <a:buChar char="q"/>
              <a:defRPr/>
            </a:pPr>
            <a:endParaRPr lang="fr-CA" b="1" cap="small" dirty="0" smtClean="0">
              <a:solidFill>
                <a:srgbClr val="FF3399"/>
              </a:solidFill>
            </a:endParaRPr>
          </a:p>
          <a:p>
            <a:pPr marL="441325" lvl="2" indent="-441325" eaLnBrk="1" hangingPunct="1">
              <a:spcAft>
                <a:spcPts val="600"/>
              </a:spcAft>
              <a:buClrTx/>
              <a:buSzPct val="80000"/>
              <a:buFont typeface="Wingdings" pitchFamily="2" charset="2"/>
              <a:buChar char="q"/>
              <a:defRPr/>
            </a:pPr>
            <a:r>
              <a:rPr lang="fr-CA" b="1" dirty="0" smtClean="0">
                <a:solidFill>
                  <a:srgbClr val="FF3399"/>
                </a:solidFill>
              </a:rPr>
              <a:t>BUT</a:t>
            </a:r>
            <a:r>
              <a:rPr lang="fr-CA" b="1" cap="small" dirty="0" smtClean="0">
                <a:solidFill>
                  <a:srgbClr val="FF3399"/>
                </a:solidFill>
              </a:rPr>
              <a:t>:???</a:t>
            </a:r>
            <a:endParaRPr lang="fr-CA" sz="2200" dirty="0" smtClean="0">
              <a:solidFill>
                <a:srgbClr val="FF3399"/>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fade">
                                      <p:cBhvr>
                                        <p:cTn id="12" dur="500"/>
                                        <p:tgtEl>
                                          <p:spTgt spid="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4" end="4"/>
                                            </p:txEl>
                                          </p:spTgt>
                                        </p:tgtEl>
                                        <p:attrNameLst>
                                          <p:attrName>style.visibility</p:attrName>
                                        </p:attrNameLst>
                                      </p:cBhvr>
                                      <p:to>
                                        <p:strVal val="visible"/>
                                      </p:to>
                                    </p:set>
                                    <p:animEffect transition="in" filter="fade">
                                      <p:cBhvr>
                                        <p:cTn id="17" dur="500"/>
                                        <p:tgtEl>
                                          <p:spTgt spid="8">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left)">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Rectangle 9"/>
          <p:cNvSpPr>
            <a:spLocks noChangeArrowheads="1"/>
          </p:cNvSpPr>
          <p:nvPr>
            <p:custDataLst>
              <p:tags r:id="rId1"/>
            </p:custDataLst>
          </p:nvPr>
        </p:nvSpPr>
        <p:spPr bwMode="auto">
          <a:xfrm>
            <a:off x="8243888" y="2889250"/>
            <a:ext cx="865187" cy="755650"/>
          </a:xfrm>
          <a:prstGeom prst="rect">
            <a:avLst/>
          </a:prstGeom>
          <a:solidFill>
            <a:srgbClr val="CCFF33">
              <a:alpha val="55000"/>
            </a:srgbClr>
          </a:solidFill>
          <a:ln w="38100" algn="ctr">
            <a:solidFill>
              <a:srgbClr val="92D050"/>
            </a:solidFill>
            <a:miter lim="800000"/>
            <a:headEnd/>
            <a:tailEnd/>
          </a:ln>
          <a:effectLst/>
        </p:spPr>
        <p:txBody>
          <a:bodyPr lIns="90000" tIns="46800" rIns="90000" bIns="46800" anchor="ctr">
            <a:spAutoFit/>
          </a:bodyPr>
          <a:lstStyle/>
          <a:p>
            <a:pPr>
              <a:defRPr/>
            </a:pPr>
            <a:endParaRPr lang="fr-CA"/>
          </a:p>
        </p:txBody>
      </p:sp>
      <p:pic>
        <p:nvPicPr>
          <p:cNvPr id="320515" name="Picture 3" descr="Figure_41-16"/>
          <p:cNvPicPr>
            <a:picLocks noGrp="1" noChangeAspect="1" noChangeArrowheads="1"/>
          </p:cNvPicPr>
          <p:nvPr>
            <p:ph idx="1"/>
            <p:custDataLst>
              <p:tags r:id="rId2"/>
            </p:custDataLst>
          </p:nvPr>
        </p:nvPicPr>
        <p:blipFill>
          <a:blip r:embed="rId9" cstate="print">
            <a:clrChange>
              <a:clrFrom>
                <a:srgbClr val="FFFFFF"/>
              </a:clrFrom>
              <a:clrTo>
                <a:srgbClr val="FFFFFF">
                  <a:alpha val="0"/>
                </a:srgbClr>
              </a:clrTo>
            </a:clrChange>
          </a:blip>
          <a:srcRect l="4401" t="13901" r="4401" b="15279"/>
          <a:stretch>
            <a:fillRect/>
          </a:stretch>
        </p:blipFill>
        <p:spPr>
          <a:xfrm>
            <a:off x="0" y="1190625"/>
            <a:ext cx="9109075" cy="5464175"/>
          </a:xfrm>
          <a:noFill/>
        </p:spPr>
      </p:pic>
      <p:sp>
        <p:nvSpPr>
          <p:cNvPr id="320516" name="Text Box 4"/>
          <p:cNvSpPr txBox="1">
            <a:spLocks noChangeArrowheads="1"/>
          </p:cNvSpPr>
          <p:nvPr>
            <p:custDataLst>
              <p:tags r:id="rId3"/>
            </p:custDataLst>
          </p:nvPr>
        </p:nvSpPr>
        <p:spPr bwMode="auto">
          <a:xfrm>
            <a:off x="215900" y="5445125"/>
            <a:ext cx="6156325" cy="1110177"/>
          </a:xfrm>
          <a:prstGeom prst="rect">
            <a:avLst/>
          </a:prstGeom>
          <a:noFill/>
          <a:ln w="38100" algn="ctr">
            <a:noFill/>
            <a:miter lim="800000"/>
            <a:headEnd/>
            <a:tailEnd/>
          </a:ln>
        </p:spPr>
        <p:txBody>
          <a:bodyPr lIns="90000" tIns="46800" rIns="90000" bIns="46800">
            <a:spAutoFit/>
          </a:bodyPr>
          <a:lstStyle/>
          <a:p>
            <a:pPr>
              <a:spcBef>
                <a:spcPct val="50000"/>
              </a:spcBef>
            </a:pPr>
            <a:r>
              <a:rPr lang="fr-CA" sz="2200" b="1" dirty="0">
                <a:solidFill>
                  <a:srgbClr val="FF3399"/>
                </a:solidFill>
                <a:effectLst/>
              </a:rPr>
              <a:t>Les contractions de l’œsophage sont suffisamment puissantes pour faire avancer la nourriture vers l’estomac, même si on avale la tête en bas !!!</a:t>
            </a:r>
          </a:p>
        </p:txBody>
      </p:sp>
      <p:sp>
        <p:nvSpPr>
          <p:cNvPr id="320517" name="Text Box 5"/>
          <p:cNvSpPr txBox="1">
            <a:spLocks noChangeArrowheads="1"/>
          </p:cNvSpPr>
          <p:nvPr>
            <p:custDataLst>
              <p:tags r:id="rId4"/>
            </p:custDataLst>
          </p:nvPr>
        </p:nvSpPr>
        <p:spPr bwMode="auto">
          <a:xfrm>
            <a:off x="4499992" y="6486525"/>
            <a:ext cx="2304827" cy="371475"/>
          </a:xfrm>
          <a:prstGeom prst="rect">
            <a:avLst/>
          </a:prstGeom>
          <a:noFill/>
          <a:ln w="38100" algn="ctr">
            <a:noFill/>
            <a:miter lim="800000"/>
            <a:headEnd/>
            <a:tailEnd/>
          </a:ln>
          <a:effectLst/>
        </p:spPr>
        <p:txBody>
          <a:bodyPr wrap="square" lIns="90000" tIns="46800" rIns="90000" bIns="46800">
            <a:spAutoFit/>
          </a:bodyPr>
          <a:lstStyle/>
          <a:p>
            <a:pPr algn="l">
              <a:spcBef>
                <a:spcPct val="50000"/>
              </a:spcBef>
              <a:defRPr/>
            </a:pPr>
            <a:r>
              <a:rPr lang="fr-CA" b="1" dirty="0">
                <a:solidFill>
                  <a:srgbClr val="080808"/>
                </a:solidFill>
                <a:effectLst>
                  <a:outerShdw blurRad="38100" dist="38100" dir="2700000" algn="tl">
                    <a:srgbClr val="C0C0C0"/>
                  </a:outerShdw>
                </a:effectLst>
              </a:rPr>
              <a:t>Fig. </a:t>
            </a:r>
            <a:r>
              <a:rPr lang="fr-CA" b="1" dirty="0" smtClean="0">
                <a:solidFill>
                  <a:srgbClr val="080808"/>
                </a:solidFill>
                <a:effectLst>
                  <a:outerShdw blurRad="38100" dist="38100" dir="2700000" algn="tl">
                    <a:srgbClr val="C0C0C0"/>
                  </a:outerShdw>
                </a:effectLst>
              </a:rPr>
              <a:t>23.13, p.1003</a:t>
            </a:r>
            <a:endParaRPr lang="fr-CA" b="1" dirty="0">
              <a:solidFill>
                <a:srgbClr val="080808"/>
              </a:solidFill>
              <a:effectLst>
                <a:outerShdw blurRad="38100" dist="38100" dir="2700000" algn="tl">
                  <a:srgbClr val="C0C0C0"/>
                </a:outerShdw>
              </a:effectLst>
            </a:endParaRPr>
          </a:p>
        </p:txBody>
      </p:sp>
      <p:sp>
        <p:nvSpPr>
          <p:cNvPr id="10" name="Rectangle 9"/>
          <p:cNvSpPr>
            <a:spLocks noChangeArrowheads="1"/>
          </p:cNvSpPr>
          <p:nvPr>
            <p:custDataLst>
              <p:tags r:id="rId5"/>
            </p:custDataLst>
          </p:nvPr>
        </p:nvSpPr>
        <p:spPr bwMode="auto">
          <a:xfrm>
            <a:off x="7740650" y="5013325"/>
            <a:ext cx="863600" cy="755650"/>
          </a:xfrm>
          <a:prstGeom prst="rect">
            <a:avLst/>
          </a:prstGeom>
          <a:solidFill>
            <a:srgbClr val="CCFF33">
              <a:alpha val="55000"/>
            </a:srgbClr>
          </a:solidFill>
          <a:ln w="38100" algn="ctr">
            <a:solidFill>
              <a:srgbClr val="92D050"/>
            </a:solidFill>
            <a:miter lim="800000"/>
            <a:headEnd/>
            <a:tailEnd/>
          </a:ln>
          <a:effectLst/>
        </p:spPr>
        <p:txBody>
          <a:bodyPr lIns="90000" tIns="46800" rIns="90000" bIns="46800" anchor="ctr">
            <a:spAutoFit/>
          </a:bodyPr>
          <a:lstStyle/>
          <a:p>
            <a:pPr>
              <a:defRPr/>
            </a:pPr>
            <a:endParaRPr lang="fr-CA"/>
          </a:p>
        </p:txBody>
      </p:sp>
      <p:sp>
        <p:nvSpPr>
          <p:cNvPr id="9" name="Espace réservé du numéro de diapositive 8"/>
          <p:cNvSpPr>
            <a:spLocks noGrp="1"/>
          </p:cNvSpPr>
          <p:nvPr>
            <p:ph type="sldNum" sz="quarter" idx="12"/>
          </p:nvPr>
        </p:nvSpPr>
        <p:spPr>
          <a:xfrm>
            <a:off x="8394576" y="6309320"/>
            <a:ext cx="749424" cy="288032"/>
          </a:xfrm>
        </p:spPr>
        <p:txBody>
          <a:bodyPr/>
          <a:lstStyle/>
          <a:p>
            <a:pPr>
              <a:defRPr/>
            </a:pPr>
            <a:fld id="{E8C358CB-F8F6-4F73-BD77-BFE7CF8DC643}" type="slidenum">
              <a:rPr lang="en-US" smtClean="0"/>
              <a:pPr>
                <a:defRPr/>
              </a:pPr>
              <a:t>44</a:t>
            </a:fld>
            <a:endParaRPr lang="en-US" dirty="0"/>
          </a:p>
        </p:txBody>
      </p:sp>
      <p:sp>
        <p:nvSpPr>
          <p:cNvPr id="12" name="Rectangle 2"/>
          <p:cNvSpPr>
            <a:spLocks noGrp="1" noChangeArrowheads="1"/>
          </p:cNvSpPr>
          <p:nvPr>
            <p:ph type="title"/>
            <p:custDataLst>
              <p:tags r:id="rId6"/>
            </p:custDataLst>
          </p:nvPr>
        </p:nvSpPr>
        <p:spPr>
          <a:xfrm>
            <a:off x="179512" y="260648"/>
            <a:ext cx="8856984" cy="752128"/>
          </a:xfrm>
        </p:spPr>
        <p:txBody>
          <a:bodyPr>
            <a:noAutofit/>
          </a:bodyPr>
          <a:lstStyle/>
          <a:p>
            <a:pPr>
              <a:defRPr/>
            </a:pPr>
            <a:r>
              <a:rPr lang="fr-CA" sz="4800" dirty="0"/>
              <a:t>L</a:t>
            </a:r>
            <a:r>
              <a:rPr lang="fr-CA" sz="4800" dirty="0" smtClean="0"/>
              <a:t>a déglutition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20516">
                                            <p:txEl>
                                              <p:pRg st="0" end="0"/>
                                            </p:txEl>
                                          </p:spTgt>
                                        </p:tgtEl>
                                        <p:attrNameLst>
                                          <p:attrName>style.visibility</p:attrName>
                                        </p:attrNameLst>
                                      </p:cBhvr>
                                      <p:to>
                                        <p:strVal val="visible"/>
                                      </p:to>
                                    </p:set>
                                    <p:animEffect transition="in" filter="fade">
                                      <p:cBhvr>
                                        <p:cTn id="17" dur="500"/>
                                        <p:tgtEl>
                                          <p:spTgt spid="3205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5394" name="Rectangle 2"/>
          <p:cNvSpPr>
            <a:spLocks noGrp="1" noChangeArrowheads="1"/>
          </p:cNvSpPr>
          <p:nvPr>
            <p:ph type="title"/>
            <p:custDataLst>
              <p:tags r:id="rId1"/>
            </p:custDataLst>
          </p:nvPr>
        </p:nvSpPr>
        <p:spPr>
          <a:xfrm>
            <a:off x="323528" y="-9872"/>
            <a:ext cx="8153400" cy="990600"/>
          </a:xfrm>
        </p:spPr>
        <p:txBody>
          <a:bodyPr/>
          <a:lstStyle/>
          <a:p>
            <a:pPr eaLnBrk="1" hangingPunct="1">
              <a:defRPr/>
            </a:pPr>
            <a:r>
              <a:rPr lang="fr-CA" dirty="0" smtClean="0"/>
              <a:t>Œsophage ~ histologie</a:t>
            </a:r>
          </a:p>
        </p:txBody>
      </p:sp>
      <p:sp>
        <p:nvSpPr>
          <p:cNvPr id="315395" name="Rectangle 3"/>
          <p:cNvSpPr>
            <a:spLocks noGrp="1" noChangeArrowheads="1"/>
          </p:cNvSpPr>
          <p:nvPr>
            <p:ph idx="1"/>
            <p:custDataLst>
              <p:tags r:id="rId2"/>
            </p:custDataLst>
          </p:nvPr>
        </p:nvSpPr>
        <p:spPr>
          <a:xfrm>
            <a:off x="612648" y="1340768"/>
            <a:ext cx="8153400" cy="5517232"/>
          </a:xfrm>
        </p:spPr>
        <p:txBody>
          <a:bodyPr>
            <a:noAutofit/>
          </a:bodyPr>
          <a:lstStyle/>
          <a:p>
            <a:pPr eaLnBrk="1" hangingPunct="1">
              <a:buFont typeface="Wingdings" pitchFamily="2" charset="2"/>
              <a:buNone/>
              <a:defRPr/>
            </a:pPr>
            <a:r>
              <a:rPr lang="fr-CA" sz="3200" dirty="0" smtClean="0">
                <a:solidFill>
                  <a:schemeClr val="bg1"/>
                </a:solidFill>
                <a:sym typeface="Wingdings"/>
              </a:rPr>
              <a:t>	</a:t>
            </a:r>
            <a:r>
              <a:rPr lang="fr-CA" sz="3200" b="1" cap="small" dirty="0" smtClean="0">
                <a:solidFill>
                  <a:srgbClr val="00B050"/>
                </a:solidFill>
                <a:sym typeface="Wingdings"/>
              </a:rPr>
              <a:t> </a:t>
            </a:r>
            <a:r>
              <a:rPr lang="fr-CA" sz="3200" b="1" cap="small" dirty="0" smtClean="0">
                <a:solidFill>
                  <a:srgbClr val="009900"/>
                </a:solidFill>
                <a:sym typeface="Wingdings"/>
              </a:rPr>
              <a:t>Muqueuse</a:t>
            </a:r>
          </a:p>
          <a:p>
            <a:pPr marL="1349375" lvl="1" indent="-188913">
              <a:defRPr/>
            </a:pPr>
            <a:r>
              <a:rPr lang="fr-CA" dirty="0" smtClean="0">
                <a:solidFill>
                  <a:srgbClr val="009900"/>
                </a:solidFill>
                <a:sym typeface="Wingdings"/>
              </a:rPr>
              <a:t>Riche en cellules immunitaires</a:t>
            </a:r>
          </a:p>
          <a:p>
            <a:pPr marL="1349375" lvl="1" indent="-188913">
              <a:defRPr/>
            </a:pPr>
            <a:r>
              <a:rPr lang="fr-CA" dirty="0" smtClean="0">
                <a:solidFill>
                  <a:srgbClr val="009900"/>
                </a:solidFill>
                <a:sym typeface="Wingdings"/>
              </a:rPr>
              <a:t>Résiste à l’abrasion</a:t>
            </a:r>
            <a:endParaRPr lang="fr-CA" dirty="0">
              <a:solidFill>
                <a:srgbClr val="009900"/>
              </a:solidFill>
              <a:sym typeface="Wingdings"/>
            </a:endParaRPr>
          </a:p>
          <a:p>
            <a:pPr eaLnBrk="1" hangingPunct="1">
              <a:buFont typeface="Wingdings" pitchFamily="2" charset="2"/>
              <a:buNone/>
              <a:defRPr/>
            </a:pPr>
            <a:r>
              <a:rPr lang="fr-CA" sz="3200" dirty="0" smtClean="0">
                <a:sym typeface="Wingdings"/>
              </a:rPr>
              <a:t>	</a:t>
            </a:r>
            <a:r>
              <a:rPr lang="fr-CA" sz="3200" cap="small" dirty="0" smtClean="0">
                <a:solidFill>
                  <a:srgbClr val="FF6600"/>
                </a:solidFill>
                <a:sym typeface="Wingdings"/>
              </a:rPr>
              <a:t> </a:t>
            </a:r>
            <a:r>
              <a:rPr lang="fr-CA" sz="3200" b="1" cap="small" dirty="0" smtClean="0">
                <a:solidFill>
                  <a:srgbClr val="FF6600"/>
                </a:solidFill>
                <a:sym typeface="Wingdings"/>
              </a:rPr>
              <a:t>Sous-muqueuse :</a:t>
            </a:r>
          </a:p>
          <a:p>
            <a:pPr marL="1436688" lvl="1" eaLnBrk="1" hangingPunct="1">
              <a:buClr>
                <a:srgbClr val="FF6600"/>
              </a:buClr>
              <a:defRPr/>
            </a:pPr>
            <a:r>
              <a:rPr lang="fr-CA" sz="2800" dirty="0" smtClean="0">
                <a:solidFill>
                  <a:srgbClr val="FF6600"/>
                </a:solidFill>
                <a:sym typeface="Wingdings"/>
              </a:rPr>
              <a:t>Glandes œsophagiennes </a:t>
            </a:r>
            <a:r>
              <a:rPr lang="fr-CA" sz="2800" dirty="0" smtClean="0">
                <a:solidFill>
                  <a:srgbClr val="FF6600"/>
                </a:solidFill>
                <a:sym typeface="Wingdings" pitchFamily="2" charset="2"/>
              </a:rPr>
              <a:t> mucus</a:t>
            </a:r>
          </a:p>
          <a:p>
            <a:pPr marL="1436688" lvl="1" eaLnBrk="1" hangingPunct="1">
              <a:buClr>
                <a:srgbClr val="FF6600"/>
              </a:buClr>
              <a:defRPr/>
            </a:pPr>
            <a:r>
              <a:rPr lang="fr-CA" sz="2800" dirty="0" smtClean="0">
                <a:solidFill>
                  <a:srgbClr val="FF6600"/>
                </a:solidFill>
                <a:sym typeface="Wingdings"/>
              </a:rPr>
              <a:t># fibres élastiques </a:t>
            </a:r>
            <a:r>
              <a:rPr lang="fr-CA" sz="2800" dirty="0" smtClean="0">
                <a:solidFill>
                  <a:srgbClr val="FF6600"/>
                </a:solidFill>
                <a:sym typeface="Wingdings" pitchFamily="2" charset="2"/>
              </a:rPr>
              <a:t> extensible !</a:t>
            </a:r>
            <a:endParaRPr lang="fr-CA" sz="2800" dirty="0" smtClean="0">
              <a:solidFill>
                <a:srgbClr val="FF6600"/>
              </a:solidFill>
              <a:sym typeface="Wingdings"/>
            </a:endParaRPr>
          </a:p>
          <a:p>
            <a:pPr eaLnBrk="1" hangingPunct="1">
              <a:buFont typeface="Wingdings" pitchFamily="2" charset="2"/>
              <a:buNone/>
              <a:defRPr/>
            </a:pPr>
            <a:r>
              <a:rPr lang="fr-CA" sz="3200" dirty="0" smtClean="0">
                <a:solidFill>
                  <a:srgbClr val="C00000"/>
                </a:solidFill>
                <a:sym typeface="Wingdings"/>
              </a:rPr>
              <a:t>	</a:t>
            </a:r>
            <a:r>
              <a:rPr lang="fr-CA" sz="3200" cap="small" dirty="0" smtClean="0">
                <a:solidFill>
                  <a:srgbClr val="C00000"/>
                </a:solidFill>
                <a:sym typeface="Wingdings"/>
              </a:rPr>
              <a:t> </a:t>
            </a:r>
            <a:r>
              <a:rPr lang="fr-CA" sz="3200" b="1" cap="small" dirty="0" smtClean="0">
                <a:solidFill>
                  <a:srgbClr val="C00000"/>
                </a:solidFill>
                <a:sym typeface="Wingdings"/>
              </a:rPr>
              <a:t>Musculeuse :</a:t>
            </a:r>
          </a:p>
          <a:p>
            <a:pPr marL="1436688" lvl="1" indent="-439738" eaLnBrk="1" hangingPunct="1">
              <a:buClr>
                <a:srgbClr val="C00000"/>
              </a:buClr>
              <a:defRPr/>
            </a:pPr>
            <a:r>
              <a:rPr lang="fr-CA" sz="2800" dirty="0" smtClean="0">
                <a:solidFill>
                  <a:srgbClr val="C00000"/>
                </a:solidFill>
              </a:rPr>
              <a:t>2 sphincters (= muscle lisse circulaire !) :</a:t>
            </a:r>
          </a:p>
          <a:p>
            <a:pPr marL="1803400" lvl="2" eaLnBrk="1" hangingPunct="1">
              <a:buClr>
                <a:srgbClr val="C00000"/>
              </a:buClr>
              <a:defRPr/>
            </a:pPr>
            <a:r>
              <a:rPr lang="fr-CA" sz="2400" b="1" u="sng" dirty="0" smtClean="0"/>
              <a:t>Supérieur</a:t>
            </a:r>
            <a:r>
              <a:rPr lang="fr-CA" sz="2400" dirty="0" smtClean="0"/>
              <a:t> </a:t>
            </a:r>
            <a:r>
              <a:rPr lang="fr-CA" sz="2400" dirty="0" smtClean="0">
                <a:sym typeface="Wingdings" pitchFamily="2" charset="2"/>
              </a:rPr>
              <a:t>: pharynx  œsophage </a:t>
            </a:r>
            <a:endParaRPr lang="fr-CA" sz="2400" dirty="0" smtClean="0"/>
          </a:p>
          <a:p>
            <a:pPr marL="1803400" lvl="2" eaLnBrk="1" hangingPunct="1">
              <a:buClr>
                <a:srgbClr val="C00000"/>
              </a:buClr>
              <a:defRPr/>
            </a:pPr>
            <a:r>
              <a:rPr lang="fr-CA" sz="2400" b="1" u="sng" dirty="0" smtClean="0"/>
              <a:t>Inférieur</a:t>
            </a:r>
            <a:r>
              <a:rPr lang="fr-CA" sz="2400" dirty="0" smtClean="0"/>
              <a:t> </a:t>
            </a:r>
            <a:r>
              <a:rPr lang="fr-CA" sz="2400" dirty="0" smtClean="0">
                <a:sym typeface="Wingdings" pitchFamily="2" charset="2"/>
              </a:rPr>
              <a:t>: œsophage  estomac</a:t>
            </a:r>
            <a:endParaRPr lang="fr-CA" sz="2400" dirty="0" smtClean="0">
              <a:solidFill>
                <a:srgbClr val="FF99FF"/>
              </a:solidFill>
              <a:sym typeface="Wingdings"/>
            </a:endParaRPr>
          </a:p>
        </p:txBody>
      </p:sp>
      <p:sp>
        <p:nvSpPr>
          <p:cNvPr id="4" name="Espace réservé du numéro de diapositive 3"/>
          <p:cNvSpPr>
            <a:spLocks noGrp="1"/>
          </p:cNvSpPr>
          <p:nvPr>
            <p:ph type="sldNum" sz="quarter" idx="12"/>
          </p:nvPr>
        </p:nvSpPr>
        <p:spPr/>
        <p:txBody>
          <a:bodyPr/>
          <a:lstStyle/>
          <a:p>
            <a:pPr>
              <a:defRPr/>
            </a:pPr>
            <a:fld id="{E8C358CB-F8F6-4F73-BD77-BFE7CF8DC643}" type="slidenum">
              <a:rPr lang="en-US" smtClean="0"/>
              <a:pPr>
                <a:defRPr/>
              </a:pPr>
              <a:t>45</a:t>
            </a:fld>
            <a:endParaRPr lang="en-US" dirty="0"/>
          </a:p>
        </p:txBody>
      </p:sp>
      <p:sp>
        <p:nvSpPr>
          <p:cNvPr id="3" name="Rectangle 2"/>
          <p:cNvSpPr/>
          <p:nvPr/>
        </p:nvSpPr>
        <p:spPr>
          <a:xfrm>
            <a:off x="12395" y="836712"/>
            <a:ext cx="2375971" cy="523220"/>
          </a:xfrm>
          <a:prstGeom prst="rect">
            <a:avLst/>
          </a:prstGeom>
        </p:spPr>
        <p:txBody>
          <a:bodyPr wrap="none">
            <a:spAutoFit/>
          </a:bodyPr>
          <a:lstStyle/>
          <a:p>
            <a:pPr>
              <a:defRPr/>
            </a:pPr>
            <a:r>
              <a:rPr lang="fr-CA" sz="2800" cap="small" dirty="0">
                <a:latin typeface="Verdana" panose="020B0604030504040204" pitchFamily="34" charset="0"/>
                <a:ea typeface="Verdana" panose="020B0604030504040204" pitchFamily="34" charset="0"/>
                <a:cs typeface="Verdana" panose="020B0604030504040204" pitchFamily="34" charset="0"/>
              </a:rPr>
              <a:t>4 tuniques :</a:t>
            </a:r>
          </a:p>
        </p:txBody>
      </p:sp>
      <p:pic>
        <p:nvPicPr>
          <p:cNvPr id="8" name="Imag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3639040"/>
            <a:ext cx="4023700" cy="321896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539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539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1539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15395">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15395">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15395">
                                            <p:txEl>
                                              <p:pRg st="5" end="5"/>
                                            </p:txEl>
                                          </p:spTgt>
                                        </p:tgtEl>
                                        <p:attrNameLst>
                                          <p:attrName>style.visibility</p:attrName>
                                        </p:attrNameLst>
                                      </p:cBhvr>
                                      <p:to>
                                        <p:strVal val="visible"/>
                                      </p:to>
                                    </p:set>
                                  </p:childTnLst>
                                </p:cTn>
                              </p:par>
                              <p:par>
                                <p:cTn id="23" presetID="9" presetClass="emph" presetSubtype="0" nodeType="withEffect">
                                  <p:stCondLst>
                                    <p:cond delay="0"/>
                                  </p:stCondLst>
                                  <p:childTnLst>
                                    <p:set>
                                      <p:cBhvr rctx="PPT">
                                        <p:cTn id="24" dur="indefinite"/>
                                        <p:tgtEl>
                                          <p:spTgt spid="315395">
                                            <p:txEl>
                                              <p:pRg st="0" end="0"/>
                                            </p:txEl>
                                          </p:spTgt>
                                        </p:tgtEl>
                                        <p:attrNameLst>
                                          <p:attrName>style.opacity</p:attrName>
                                        </p:attrNameLst>
                                      </p:cBhvr>
                                      <p:to>
                                        <p:strVal val="0.5"/>
                                      </p:to>
                                    </p:set>
                                    <p:animEffect filter="image" prLst="opacity: 0.5">
                                      <p:cBhvr rctx="IE">
                                        <p:cTn id="25" dur="indefinite"/>
                                        <p:tgtEl>
                                          <p:spTgt spid="315395">
                                            <p:txEl>
                                              <p:pRg st="0" end="0"/>
                                            </p:txEl>
                                          </p:spTgt>
                                        </p:tgtEl>
                                      </p:cBhvr>
                                    </p:animEffect>
                                  </p:childTnLst>
                                </p:cTn>
                              </p:par>
                              <p:par>
                                <p:cTn id="26" presetID="9" presetClass="emph" presetSubtype="0" nodeType="withEffect">
                                  <p:stCondLst>
                                    <p:cond delay="0"/>
                                  </p:stCondLst>
                                  <p:childTnLst>
                                    <p:set>
                                      <p:cBhvr rctx="PPT">
                                        <p:cTn id="27" dur="indefinite"/>
                                        <p:tgtEl>
                                          <p:spTgt spid="315395">
                                            <p:txEl>
                                              <p:pRg st="1" end="1"/>
                                            </p:txEl>
                                          </p:spTgt>
                                        </p:tgtEl>
                                        <p:attrNameLst>
                                          <p:attrName>style.opacity</p:attrName>
                                        </p:attrNameLst>
                                      </p:cBhvr>
                                      <p:to>
                                        <p:strVal val="0.5"/>
                                      </p:to>
                                    </p:set>
                                    <p:animEffect filter="image" prLst="opacity: 0.5">
                                      <p:cBhvr rctx="IE">
                                        <p:cTn id="28" dur="indefinite"/>
                                        <p:tgtEl>
                                          <p:spTgt spid="315395">
                                            <p:txEl>
                                              <p:pRg st="1" end="1"/>
                                            </p:txEl>
                                          </p:spTgt>
                                        </p:tgtEl>
                                      </p:cBhvr>
                                    </p:animEffect>
                                  </p:childTnLst>
                                </p:cTn>
                              </p:par>
                              <p:par>
                                <p:cTn id="29" presetID="9" presetClass="emph" presetSubtype="0" nodeType="withEffect">
                                  <p:stCondLst>
                                    <p:cond delay="0"/>
                                  </p:stCondLst>
                                  <p:childTnLst>
                                    <p:set>
                                      <p:cBhvr rctx="PPT">
                                        <p:cTn id="30" dur="indefinite"/>
                                        <p:tgtEl>
                                          <p:spTgt spid="315395">
                                            <p:txEl>
                                              <p:pRg st="2" end="2"/>
                                            </p:txEl>
                                          </p:spTgt>
                                        </p:tgtEl>
                                        <p:attrNameLst>
                                          <p:attrName>style.opacity</p:attrName>
                                        </p:attrNameLst>
                                      </p:cBhvr>
                                      <p:to>
                                        <p:strVal val="0.5"/>
                                      </p:to>
                                    </p:set>
                                    <p:animEffect filter="image" prLst="opacity: 0.5">
                                      <p:cBhvr rctx="IE">
                                        <p:cTn id="31" dur="indefinite"/>
                                        <p:tgtEl>
                                          <p:spTgt spid="315395">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15395">
                                            <p:txEl>
                                              <p:pRg st="6" end="6"/>
                                            </p:txEl>
                                          </p:spTgt>
                                        </p:tgtEl>
                                        <p:attrNameLst>
                                          <p:attrName>style.visibility</p:attrName>
                                        </p:attrNameLst>
                                      </p:cBhvr>
                                      <p:to>
                                        <p:strVal val="visible"/>
                                      </p:to>
                                    </p:set>
                                    <p:animEffect transition="in" filter="fade">
                                      <p:cBhvr>
                                        <p:cTn id="36" dur="500"/>
                                        <p:tgtEl>
                                          <p:spTgt spid="315395">
                                            <p:txEl>
                                              <p:pRg st="6" end="6"/>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315395">
                                            <p:txEl>
                                              <p:pRg st="7" end="7"/>
                                            </p:txEl>
                                          </p:spTgt>
                                        </p:tgtEl>
                                        <p:attrNameLst>
                                          <p:attrName>style.visibility</p:attrName>
                                        </p:attrNameLst>
                                      </p:cBhvr>
                                      <p:to>
                                        <p:strVal val="visible"/>
                                      </p:to>
                                    </p:set>
                                    <p:animEffect transition="in" filter="fade">
                                      <p:cBhvr>
                                        <p:cTn id="39" dur="500"/>
                                        <p:tgtEl>
                                          <p:spTgt spid="315395">
                                            <p:txEl>
                                              <p:pRg st="7" end="7"/>
                                            </p:txEl>
                                          </p:spTgt>
                                        </p:tgtEl>
                                      </p:cBhvr>
                                    </p:animEffect>
                                  </p:childTnLst>
                                </p:cTn>
                              </p:par>
                              <p:par>
                                <p:cTn id="40" presetID="10" presetClass="entr" presetSubtype="0" fill="hold" nodeType="withEffect">
                                  <p:stCondLst>
                                    <p:cond delay="0"/>
                                  </p:stCondLst>
                                  <p:childTnLst>
                                    <p:set>
                                      <p:cBhvr>
                                        <p:cTn id="41" dur="1" fill="hold">
                                          <p:stCondLst>
                                            <p:cond delay="0"/>
                                          </p:stCondLst>
                                        </p:cTn>
                                        <p:tgtEl>
                                          <p:spTgt spid="315395">
                                            <p:txEl>
                                              <p:pRg st="8" end="8"/>
                                            </p:txEl>
                                          </p:spTgt>
                                        </p:tgtEl>
                                        <p:attrNameLst>
                                          <p:attrName>style.visibility</p:attrName>
                                        </p:attrNameLst>
                                      </p:cBhvr>
                                      <p:to>
                                        <p:strVal val="visible"/>
                                      </p:to>
                                    </p:set>
                                    <p:animEffect transition="in" filter="fade">
                                      <p:cBhvr>
                                        <p:cTn id="42" dur="500"/>
                                        <p:tgtEl>
                                          <p:spTgt spid="315395">
                                            <p:txEl>
                                              <p:pRg st="8" end="8"/>
                                            </p:txEl>
                                          </p:spTgt>
                                        </p:tgtEl>
                                      </p:cBhvr>
                                    </p:animEffect>
                                  </p:childTnLst>
                                </p:cTn>
                              </p:par>
                              <p:par>
                                <p:cTn id="43" presetID="10" presetClass="entr" presetSubtype="0" fill="hold" nodeType="withEffect">
                                  <p:stCondLst>
                                    <p:cond delay="0"/>
                                  </p:stCondLst>
                                  <p:childTnLst>
                                    <p:set>
                                      <p:cBhvr>
                                        <p:cTn id="44" dur="1" fill="hold">
                                          <p:stCondLst>
                                            <p:cond delay="0"/>
                                          </p:stCondLst>
                                        </p:cTn>
                                        <p:tgtEl>
                                          <p:spTgt spid="315395">
                                            <p:txEl>
                                              <p:pRg st="9" end="9"/>
                                            </p:txEl>
                                          </p:spTgt>
                                        </p:tgtEl>
                                        <p:attrNameLst>
                                          <p:attrName>style.visibility</p:attrName>
                                        </p:attrNameLst>
                                      </p:cBhvr>
                                      <p:to>
                                        <p:strVal val="visible"/>
                                      </p:to>
                                    </p:set>
                                    <p:animEffect transition="in" filter="fade">
                                      <p:cBhvr>
                                        <p:cTn id="45" dur="500"/>
                                        <p:tgtEl>
                                          <p:spTgt spid="315395">
                                            <p:txEl>
                                              <p:pRg st="9" end="9"/>
                                            </p:txEl>
                                          </p:spTgt>
                                        </p:tgtEl>
                                      </p:cBhvr>
                                    </p:animEffect>
                                  </p:childTnLst>
                                </p:cTn>
                              </p:par>
                              <p:par>
                                <p:cTn id="46" presetID="9" presetClass="emph" presetSubtype="0" nodeType="withEffect">
                                  <p:stCondLst>
                                    <p:cond delay="0"/>
                                  </p:stCondLst>
                                  <p:childTnLst>
                                    <p:set>
                                      <p:cBhvr rctx="PPT">
                                        <p:cTn id="47" dur="indefinite"/>
                                        <p:tgtEl>
                                          <p:spTgt spid="315395">
                                            <p:txEl>
                                              <p:pRg st="3" end="3"/>
                                            </p:txEl>
                                          </p:spTgt>
                                        </p:tgtEl>
                                        <p:attrNameLst>
                                          <p:attrName>style.opacity</p:attrName>
                                        </p:attrNameLst>
                                      </p:cBhvr>
                                      <p:to>
                                        <p:strVal val="0.5"/>
                                      </p:to>
                                    </p:set>
                                    <p:animEffect filter="image" prLst="opacity: 0.5">
                                      <p:cBhvr rctx="IE">
                                        <p:cTn id="48" dur="indefinite"/>
                                        <p:tgtEl>
                                          <p:spTgt spid="315395">
                                            <p:txEl>
                                              <p:pRg st="3" end="3"/>
                                            </p:txEl>
                                          </p:spTgt>
                                        </p:tgtEl>
                                      </p:cBhvr>
                                    </p:animEffect>
                                  </p:childTnLst>
                                </p:cTn>
                              </p:par>
                              <p:par>
                                <p:cTn id="49" presetID="9" presetClass="emph" presetSubtype="0" nodeType="withEffect">
                                  <p:stCondLst>
                                    <p:cond delay="0"/>
                                  </p:stCondLst>
                                  <p:childTnLst>
                                    <p:set>
                                      <p:cBhvr rctx="PPT">
                                        <p:cTn id="50" dur="indefinite"/>
                                        <p:tgtEl>
                                          <p:spTgt spid="315395">
                                            <p:txEl>
                                              <p:pRg st="4" end="4"/>
                                            </p:txEl>
                                          </p:spTgt>
                                        </p:tgtEl>
                                        <p:attrNameLst>
                                          <p:attrName>style.opacity</p:attrName>
                                        </p:attrNameLst>
                                      </p:cBhvr>
                                      <p:to>
                                        <p:strVal val="0.5"/>
                                      </p:to>
                                    </p:set>
                                    <p:animEffect filter="image" prLst="opacity: 0.5">
                                      <p:cBhvr rctx="IE">
                                        <p:cTn id="51" dur="indefinite"/>
                                        <p:tgtEl>
                                          <p:spTgt spid="315395">
                                            <p:txEl>
                                              <p:pRg st="4" end="4"/>
                                            </p:txEl>
                                          </p:spTgt>
                                        </p:tgtEl>
                                      </p:cBhvr>
                                    </p:animEffect>
                                  </p:childTnLst>
                                </p:cTn>
                              </p:par>
                              <p:par>
                                <p:cTn id="52" presetID="9" presetClass="emph" presetSubtype="0" nodeType="withEffect">
                                  <p:stCondLst>
                                    <p:cond delay="0"/>
                                  </p:stCondLst>
                                  <p:childTnLst>
                                    <p:set>
                                      <p:cBhvr rctx="PPT">
                                        <p:cTn id="53" dur="indefinite"/>
                                        <p:tgtEl>
                                          <p:spTgt spid="315395">
                                            <p:txEl>
                                              <p:pRg st="5" end="5"/>
                                            </p:txEl>
                                          </p:spTgt>
                                        </p:tgtEl>
                                        <p:attrNameLst>
                                          <p:attrName>style.opacity</p:attrName>
                                        </p:attrNameLst>
                                      </p:cBhvr>
                                      <p:to>
                                        <p:strVal val="0.5"/>
                                      </p:to>
                                    </p:set>
                                    <p:animEffect filter="image" prLst="opacity: 0.5">
                                      <p:cBhvr rctx="IE">
                                        <p:cTn id="54" dur="indefinite"/>
                                        <p:tgtEl>
                                          <p:spTgt spid="315395">
                                            <p:txEl>
                                              <p:pRg st="5" end="5"/>
                                            </p:txEl>
                                          </p:spTgt>
                                        </p:tgtEl>
                                      </p:cBhvr>
                                    </p:animEffect>
                                  </p:childTnLst>
                                </p:cTn>
                              </p:par>
                              <p:par>
                                <p:cTn id="55" presetID="9" presetClass="emph" presetSubtype="0" nodeType="withEffect">
                                  <p:stCondLst>
                                    <p:cond delay="0"/>
                                  </p:stCondLst>
                                  <p:childTnLst>
                                    <p:set>
                                      <p:cBhvr rctx="PPT">
                                        <p:cTn id="56" dur="indefinite"/>
                                        <p:tgtEl>
                                          <p:spTgt spid="315395">
                                            <p:txEl>
                                              <p:pRg st="6" end="6"/>
                                            </p:txEl>
                                          </p:spTgt>
                                        </p:tgtEl>
                                        <p:attrNameLst>
                                          <p:attrName>style.opacity</p:attrName>
                                        </p:attrNameLst>
                                      </p:cBhvr>
                                      <p:to>
                                        <p:strVal val="0.5"/>
                                      </p:to>
                                    </p:set>
                                    <p:animEffect filter="image" prLst="opacity: 0.5">
                                      <p:cBhvr rctx="IE">
                                        <p:cTn id="57" dur="indefinite"/>
                                        <p:tgtEl>
                                          <p:spTgt spid="315395">
                                            <p:txEl>
                                              <p:pRg st="6" end="6"/>
                                            </p:txEl>
                                          </p:spTgt>
                                        </p:tgtEl>
                                      </p:cBhvr>
                                    </p:animEffect>
                                  </p:childTnLst>
                                </p:cTn>
                              </p:par>
                              <p:par>
                                <p:cTn id="58" presetID="9" presetClass="emph" presetSubtype="0" nodeType="withEffect">
                                  <p:stCondLst>
                                    <p:cond delay="0"/>
                                  </p:stCondLst>
                                  <p:childTnLst>
                                    <p:set>
                                      <p:cBhvr rctx="PPT">
                                        <p:cTn id="59" dur="indefinite"/>
                                        <p:tgtEl>
                                          <p:spTgt spid="315395">
                                            <p:txEl>
                                              <p:pRg st="7" end="7"/>
                                            </p:txEl>
                                          </p:spTgt>
                                        </p:tgtEl>
                                        <p:attrNameLst>
                                          <p:attrName>style.opacity</p:attrName>
                                        </p:attrNameLst>
                                      </p:cBhvr>
                                      <p:to>
                                        <p:strVal val="0.5"/>
                                      </p:to>
                                    </p:set>
                                    <p:animEffect filter="image" prLst="opacity: 0.5">
                                      <p:cBhvr rctx="IE">
                                        <p:cTn id="60" dur="indefinite"/>
                                        <p:tgtEl>
                                          <p:spTgt spid="315395">
                                            <p:txEl>
                                              <p:pRg st="7" end="7"/>
                                            </p:txEl>
                                          </p:spTgt>
                                        </p:tgtEl>
                                      </p:cBhvr>
                                    </p:animEffect>
                                  </p:childTnLst>
                                </p:cTn>
                              </p:par>
                              <p:par>
                                <p:cTn id="61" presetID="9" presetClass="emph" presetSubtype="0" nodeType="withEffect">
                                  <p:stCondLst>
                                    <p:cond delay="0"/>
                                  </p:stCondLst>
                                  <p:childTnLst>
                                    <p:set>
                                      <p:cBhvr rctx="PPT">
                                        <p:cTn id="62" dur="indefinite"/>
                                        <p:tgtEl>
                                          <p:spTgt spid="315395">
                                            <p:txEl>
                                              <p:pRg st="8" end="8"/>
                                            </p:txEl>
                                          </p:spTgt>
                                        </p:tgtEl>
                                        <p:attrNameLst>
                                          <p:attrName>style.opacity</p:attrName>
                                        </p:attrNameLst>
                                      </p:cBhvr>
                                      <p:to>
                                        <p:strVal val="0.5"/>
                                      </p:to>
                                    </p:set>
                                    <p:animEffect filter="image" prLst="opacity: 0.5">
                                      <p:cBhvr rctx="IE">
                                        <p:cTn id="63" dur="indefinite"/>
                                        <p:tgtEl>
                                          <p:spTgt spid="315395">
                                            <p:txEl>
                                              <p:pRg st="8" end="8"/>
                                            </p:txEl>
                                          </p:spTgt>
                                        </p:tgtEl>
                                      </p:cBhvr>
                                    </p:animEffect>
                                  </p:childTnLst>
                                </p:cTn>
                              </p:par>
                              <p:par>
                                <p:cTn id="64" presetID="9" presetClass="emph" presetSubtype="0" nodeType="withEffect">
                                  <p:stCondLst>
                                    <p:cond delay="0"/>
                                  </p:stCondLst>
                                  <p:childTnLst>
                                    <p:set>
                                      <p:cBhvr rctx="PPT">
                                        <p:cTn id="65" dur="indefinite"/>
                                        <p:tgtEl>
                                          <p:spTgt spid="315395">
                                            <p:txEl>
                                              <p:pRg st="9" end="9"/>
                                            </p:txEl>
                                          </p:spTgt>
                                        </p:tgtEl>
                                        <p:attrNameLst>
                                          <p:attrName>style.opacity</p:attrName>
                                        </p:attrNameLst>
                                      </p:cBhvr>
                                      <p:to>
                                        <p:strVal val="0.5"/>
                                      </p:to>
                                    </p:set>
                                    <p:animEffect filter="image" prLst="opacity: 0.5">
                                      <p:cBhvr rctx="IE">
                                        <p:cTn id="66" dur="indefinite"/>
                                        <p:tgtEl>
                                          <p:spTgt spid="315395">
                                            <p:txEl>
                                              <p:pRg st="9" end="9"/>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nodeType="clickEffect">
                                  <p:stCondLst>
                                    <p:cond delay="0"/>
                                  </p:stCondLst>
                                  <p:childTnLst>
                                    <p:set>
                                      <p:cBhvr>
                                        <p:cTn id="70" dur="1" fill="hold">
                                          <p:stCondLst>
                                            <p:cond delay="0"/>
                                          </p:stCondLst>
                                        </p:cTn>
                                        <p:tgtEl>
                                          <p:spTgt spid="8"/>
                                        </p:tgtEl>
                                        <p:attrNameLst>
                                          <p:attrName>style.visibility</p:attrName>
                                        </p:attrNameLst>
                                      </p:cBhvr>
                                      <p:to>
                                        <p:strVal val="visible"/>
                                      </p:to>
                                    </p:set>
                                    <p:animEffect transition="in" filter="fade">
                                      <p:cBhvr>
                                        <p:cTn id="7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45" name="Rectangle 5"/>
          <p:cNvSpPr>
            <a:spLocks noGrp="1" noChangeArrowheads="1"/>
          </p:cNvSpPr>
          <p:nvPr>
            <p:ph type="title"/>
            <p:custDataLst>
              <p:tags r:id="rId1"/>
            </p:custDataLst>
          </p:nvPr>
        </p:nvSpPr>
        <p:spPr>
          <a:xfrm>
            <a:off x="755576" y="228600"/>
            <a:ext cx="8153400" cy="990600"/>
          </a:xfrm>
        </p:spPr>
        <p:txBody>
          <a:bodyPr/>
          <a:lstStyle/>
          <a:p>
            <a:pPr eaLnBrk="1" hangingPunct="1">
              <a:defRPr/>
            </a:pPr>
            <a:r>
              <a:rPr lang="fr-CA" dirty="0" smtClean="0"/>
              <a:t>Adaptation de l’œsophage</a:t>
            </a:r>
          </a:p>
        </p:txBody>
      </p:sp>
      <p:sp>
        <p:nvSpPr>
          <p:cNvPr id="317446" name="Rectangle 6"/>
          <p:cNvSpPr>
            <a:spLocks noGrp="1" noChangeArrowheads="1"/>
          </p:cNvSpPr>
          <p:nvPr>
            <p:ph idx="1"/>
            <p:custDataLst>
              <p:tags r:id="rId2"/>
            </p:custDataLst>
          </p:nvPr>
        </p:nvSpPr>
        <p:spPr>
          <a:xfrm>
            <a:off x="107504" y="1628601"/>
            <a:ext cx="5399088" cy="5184775"/>
          </a:xfrm>
        </p:spPr>
        <p:txBody>
          <a:bodyPr/>
          <a:lstStyle/>
          <a:p>
            <a:pPr eaLnBrk="1" hangingPunct="1">
              <a:spcAft>
                <a:spcPts val="1200"/>
              </a:spcAft>
              <a:defRPr/>
            </a:pPr>
            <a:r>
              <a:rPr lang="fr-CA" dirty="0" smtClean="0"/>
              <a:t>Les oiseaux accumulent beaucoup de nourriture en un court lapse de temps</a:t>
            </a:r>
          </a:p>
          <a:p>
            <a:pPr eaLnBrk="1" hangingPunct="1">
              <a:spcAft>
                <a:spcPts val="1200"/>
              </a:spcAft>
              <a:defRPr/>
            </a:pPr>
            <a:r>
              <a:rPr lang="fr-CA" dirty="0" smtClean="0"/>
              <a:t>Munis d’un </a:t>
            </a:r>
            <a:r>
              <a:rPr lang="fr-CA" b="1" dirty="0" smtClean="0">
                <a:solidFill>
                  <a:schemeClr val="accent2"/>
                </a:solidFill>
              </a:rPr>
              <a:t>jabot</a:t>
            </a:r>
            <a:r>
              <a:rPr lang="fr-CA" dirty="0" smtClean="0">
                <a:solidFill>
                  <a:schemeClr val="accent2"/>
                </a:solidFill>
              </a:rPr>
              <a:t> </a:t>
            </a:r>
            <a:r>
              <a:rPr lang="fr-CA" dirty="0" smtClean="0"/>
              <a:t>(poche œsophagienne)</a:t>
            </a:r>
          </a:p>
          <a:p>
            <a:pPr lvl="1" eaLnBrk="1" hangingPunct="1">
              <a:spcAft>
                <a:spcPts val="1200"/>
              </a:spcAft>
              <a:defRPr/>
            </a:pPr>
            <a:r>
              <a:rPr lang="fr-CA" sz="2400" b="1" dirty="0" smtClean="0">
                <a:solidFill>
                  <a:schemeClr val="accent2"/>
                </a:solidFill>
              </a:rPr>
              <a:t>Réservoir</a:t>
            </a:r>
            <a:r>
              <a:rPr lang="fr-CA" sz="2400" dirty="0" smtClean="0"/>
              <a:t> temporaire de nourriture</a:t>
            </a:r>
          </a:p>
          <a:p>
            <a:pPr lvl="1" eaLnBrk="1" hangingPunct="1">
              <a:spcAft>
                <a:spcPts val="1200"/>
              </a:spcAft>
              <a:defRPr/>
            </a:pPr>
            <a:r>
              <a:rPr lang="fr-CA" sz="2400" dirty="0" smtClean="0"/>
              <a:t>Régurgite la nourriture aux oisillons</a:t>
            </a:r>
          </a:p>
        </p:txBody>
      </p:sp>
      <p:grpSp>
        <p:nvGrpSpPr>
          <p:cNvPr id="2" name="Group 2"/>
          <p:cNvGrpSpPr>
            <a:grpSpLocks/>
          </p:cNvGrpSpPr>
          <p:nvPr>
            <p:custDataLst>
              <p:tags r:id="rId3"/>
            </p:custDataLst>
          </p:nvPr>
        </p:nvGrpSpPr>
        <p:grpSpPr bwMode="auto">
          <a:xfrm>
            <a:off x="5293018" y="1362769"/>
            <a:ext cx="3815488" cy="4514503"/>
            <a:chOff x="3653" y="1298"/>
            <a:chExt cx="1841" cy="2345"/>
          </a:xfrm>
        </p:grpSpPr>
        <p:pic>
          <p:nvPicPr>
            <p:cNvPr id="36871" name="Picture 3" descr="jabot"/>
            <p:cNvPicPr>
              <a:picLocks noChangeAspect="1" noChangeArrowheads="1"/>
            </p:cNvPicPr>
            <p:nvPr/>
          </p:nvPicPr>
          <p:blipFill>
            <a:blip r:embed="rId6" cstate="print">
              <a:clrChange>
                <a:clrFrom>
                  <a:srgbClr val="FFFFFF"/>
                </a:clrFrom>
                <a:clrTo>
                  <a:srgbClr val="FFFFFF">
                    <a:alpha val="0"/>
                  </a:srgbClr>
                </a:clrTo>
              </a:clrChange>
            </a:blip>
            <a:srcRect l="21473" r="5927"/>
            <a:stretch>
              <a:fillRect/>
            </a:stretch>
          </p:blipFill>
          <p:spPr bwMode="auto">
            <a:xfrm>
              <a:off x="3792" y="1298"/>
              <a:ext cx="1702" cy="2345"/>
            </a:xfrm>
            <a:prstGeom prst="rect">
              <a:avLst/>
            </a:prstGeom>
            <a:noFill/>
            <a:ln w="9525">
              <a:noFill/>
              <a:miter lim="800000"/>
              <a:headEnd/>
              <a:tailEnd/>
            </a:ln>
          </p:spPr>
        </p:pic>
        <p:sp>
          <p:nvSpPr>
            <p:cNvPr id="317444" name="Text Box 4"/>
            <p:cNvSpPr txBox="1">
              <a:spLocks noChangeArrowheads="1"/>
            </p:cNvSpPr>
            <p:nvPr/>
          </p:nvSpPr>
          <p:spPr bwMode="auto">
            <a:xfrm>
              <a:off x="3653" y="2895"/>
              <a:ext cx="480" cy="273"/>
            </a:xfrm>
            <a:prstGeom prst="rect">
              <a:avLst/>
            </a:prstGeom>
            <a:noFill/>
            <a:ln w="38100">
              <a:noFill/>
              <a:miter lim="800000"/>
              <a:headEnd/>
              <a:tailEnd/>
            </a:ln>
            <a:effectLst/>
          </p:spPr>
          <p:txBody>
            <a:bodyPr wrap="square" lIns="90000" tIns="46800" rIns="90000" bIns="46800">
              <a:spAutoFit/>
            </a:bodyPr>
            <a:lstStyle/>
            <a:p>
              <a:pPr algn="r">
                <a:spcBef>
                  <a:spcPct val="50000"/>
                </a:spcBef>
                <a:defRPr/>
              </a:pPr>
              <a:r>
                <a:rPr lang="fr-CA" sz="2800" b="1" dirty="0">
                  <a:solidFill>
                    <a:schemeClr val="accent2"/>
                  </a:solidFill>
                  <a:effectLst>
                    <a:outerShdw blurRad="38100" dist="38100" dir="2700000" algn="tl">
                      <a:srgbClr val="C0C0C0"/>
                    </a:outerShdw>
                  </a:effectLst>
                </a:rPr>
                <a:t>Jabot</a:t>
              </a:r>
            </a:p>
          </p:txBody>
        </p:sp>
      </p:grpSp>
      <p:sp>
        <p:nvSpPr>
          <p:cNvPr id="7" name="Espace réservé du numéro de diapositive 6"/>
          <p:cNvSpPr>
            <a:spLocks noGrp="1"/>
          </p:cNvSpPr>
          <p:nvPr>
            <p:ph type="sldNum" sz="quarter" idx="12"/>
          </p:nvPr>
        </p:nvSpPr>
        <p:spPr/>
        <p:txBody>
          <a:bodyPr/>
          <a:lstStyle/>
          <a:p>
            <a:pPr>
              <a:defRPr/>
            </a:pPr>
            <a:fld id="{E8C358CB-F8F6-4F73-BD77-BFE7CF8DC643}" type="slidenum">
              <a:rPr lang="en-US" smtClean="0"/>
              <a:pPr>
                <a:defRPr/>
              </a:pPr>
              <a:t>46</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7446">
                                            <p:txEl>
                                              <p:pRg st="0" end="0"/>
                                            </p:txEl>
                                          </p:spTgt>
                                        </p:tgtEl>
                                        <p:attrNameLst>
                                          <p:attrName>style.visibility</p:attrName>
                                        </p:attrNameLst>
                                      </p:cBhvr>
                                      <p:to>
                                        <p:strVal val="visible"/>
                                      </p:to>
                                    </p:set>
                                    <p:animEffect transition="in" filter="fade">
                                      <p:cBhvr>
                                        <p:cTn id="7" dur="500"/>
                                        <p:tgtEl>
                                          <p:spTgt spid="31744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17446">
                                            <p:txEl>
                                              <p:pRg st="1" end="1"/>
                                            </p:txEl>
                                          </p:spTgt>
                                        </p:tgtEl>
                                        <p:attrNameLst>
                                          <p:attrName>style.visibility</p:attrName>
                                        </p:attrNameLst>
                                      </p:cBhvr>
                                      <p:to>
                                        <p:strVal val="visible"/>
                                      </p:to>
                                    </p:set>
                                    <p:animEffect transition="in" filter="fade">
                                      <p:cBhvr>
                                        <p:cTn id="12" dur="500"/>
                                        <p:tgtEl>
                                          <p:spTgt spid="31744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17446">
                                            <p:txEl>
                                              <p:pRg st="2" end="2"/>
                                            </p:txEl>
                                          </p:spTgt>
                                        </p:tgtEl>
                                        <p:attrNameLst>
                                          <p:attrName>style.visibility</p:attrName>
                                        </p:attrNameLst>
                                      </p:cBhvr>
                                      <p:to>
                                        <p:strVal val="visible"/>
                                      </p:to>
                                    </p:set>
                                    <p:animEffect transition="in" filter="fade">
                                      <p:cBhvr>
                                        <p:cTn id="17" dur="500"/>
                                        <p:tgtEl>
                                          <p:spTgt spid="31744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17446">
                                            <p:txEl>
                                              <p:pRg st="3" end="3"/>
                                            </p:txEl>
                                          </p:spTgt>
                                        </p:tgtEl>
                                        <p:attrNameLst>
                                          <p:attrName>style.visibility</p:attrName>
                                        </p:attrNameLst>
                                      </p:cBhvr>
                                      <p:to>
                                        <p:strVal val="visible"/>
                                      </p:to>
                                    </p:set>
                                    <p:animEffect transition="in" filter="fade">
                                      <p:cBhvr>
                                        <p:cTn id="22" dur="500"/>
                                        <p:tgtEl>
                                          <p:spTgt spid="31744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19872" y="2555600"/>
            <a:ext cx="5724128" cy="4287570"/>
          </a:xfrm>
          <a:prstGeom prst="rect">
            <a:avLst/>
          </a:prstGeom>
        </p:spPr>
      </p:pic>
      <p:sp>
        <p:nvSpPr>
          <p:cNvPr id="10" name="Rectangle 9"/>
          <p:cNvSpPr/>
          <p:nvPr/>
        </p:nvSpPr>
        <p:spPr>
          <a:xfrm>
            <a:off x="5664258" y="1916832"/>
            <a:ext cx="3467616" cy="584775"/>
          </a:xfrm>
          <a:prstGeom prst="rect">
            <a:avLst/>
          </a:prstGeom>
        </p:spPr>
        <p:txBody>
          <a:bodyPr wrap="none">
            <a:spAutoFit/>
          </a:bodyPr>
          <a:lstStyle/>
          <a:p>
            <a:r>
              <a:rPr lang="fr-CA" sz="3200" b="1" cap="small" dirty="0" err="1" smtClean="0">
                <a:latin typeface="Verdana" panose="020B0604030504040204" pitchFamily="34" charset="0"/>
                <a:ea typeface="Verdana" panose="020B0604030504040204" pitchFamily="34" charset="0"/>
                <a:cs typeface="Verdana" panose="020B0604030504040204" pitchFamily="34" charset="0"/>
              </a:rPr>
              <a:t>Mégaœsophage</a:t>
            </a:r>
            <a:endParaRPr lang="fr-CA" sz="3200" b="1" cap="small" dirty="0">
              <a:latin typeface="Verdana" panose="020B0604030504040204" pitchFamily="34" charset="0"/>
              <a:ea typeface="Verdana" panose="020B0604030504040204" pitchFamily="34" charset="0"/>
              <a:cs typeface="Verdana" panose="020B0604030504040204" pitchFamily="34" charset="0"/>
            </a:endParaRPr>
          </a:p>
        </p:txBody>
      </p:sp>
      <p:pic>
        <p:nvPicPr>
          <p:cNvPr id="12" name="Imag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804" y="1700808"/>
            <a:ext cx="2883200" cy="3168352"/>
          </a:xfrm>
          <a:prstGeom prst="rect">
            <a:avLst/>
          </a:prstGeom>
        </p:spPr>
      </p:pic>
      <p:sp>
        <p:nvSpPr>
          <p:cNvPr id="13" name="Rectangle 12"/>
          <p:cNvSpPr/>
          <p:nvPr/>
        </p:nvSpPr>
        <p:spPr>
          <a:xfrm>
            <a:off x="50804" y="1116033"/>
            <a:ext cx="6256841" cy="584775"/>
          </a:xfrm>
          <a:prstGeom prst="rect">
            <a:avLst/>
          </a:prstGeom>
        </p:spPr>
        <p:txBody>
          <a:bodyPr wrap="none">
            <a:spAutoFit/>
          </a:bodyPr>
          <a:lstStyle/>
          <a:p>
            <a:r>
              <a:rPr lang="fr-CA" sz="3200" b="1" cap="small" dirty="0" smtClean="0">
                <a:latin typeface="Verdana" panose="020B0604030504040204" pitchFamily="34" charset="0"/>
                <a:ea typeface="Verdana" panose="020B0604030504040204" pitchFamily="34" charset="0"/>
                <a:cs typeface="Verdana" panose="020B0604030504040204" pitchFamily="34" charset="0"/>
              </a:rPr>
              <a:t>Reflux gastro-œsophagien</a:t>
            </a:r>
            <a:endParaRPr lang="fr-CA" sz="3200" b="1" cap="small" dirty="0">
              <a:latin typeface="Verdana" panose="020B0604030504040204" pitchFamily="34" charset="0"/>
              <a:ea typeface="Verdana" panose="020B0604030504040204" pitchFamily="34" charset="0"/>
              <a:cs typeface="Verdana" panose="020B0604030504040204" pitchFamily="34" charset="0"/>
            </a:endParaRPr>
          </a:p>
        </p:txBody>
      </p:sp>
      <p:sp>
        <p:nvSpPr>
          <p:cNvPr id="14" name="Titre 1"/>
          <p:cNvSpPr>
            <a:spLocks noGrp="1"/>
          </p:cNvSpPr>
          <p:nvPr>
            <p:ph type="title"/>
            <p:custDataLst>
              <p:tags r:id="rId1"/>
            </p:custDataLst>
          </p:nvPr>
        </p:nvSpPr>
        <p:spPr>
          <a:xfrm>
            <a:off x="612648" y="-27384"/>
            <a:ext cx="8153400" cy="990600"/>
          </a:xfrm>
        </p:spPr>
        <p:txBody>
          <a:bodyPr>
            <a:normAutofit/>
          </a:bodyPr>
          <a:lstStyle/>
          <a:p>
            <a:pPr>
              <a:defRPr/>
            </a:pPr>
            <a:r>
              <a:rPr lang="fr-CA" sz="4000" dirty="0" smtClean="0"/>
              <a:t>Œsophage : pathologies</a:t>
            </a:r>
            <a:endParaRPr lang="fr-CA" sz="4000" dirty="0"/>
          </a:p>
        </p:txBody>
      </p:sp>
    </p:spTree>
    <p:extLst>
      <p:ext uri="{BB962C8B-B14F-4D97-AF65-F5344CB8AC3E}">
        <p14:creationId xmlns:p14="http://schemas.microsoft.com/office/powerpoint/2010/main" val="64500201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965" y="0"/>
            <a:ext cx="3386150" cy="2708920"/>
          </a:xfrm>
          <a:prstGeom prst="rect">
            <a:avLst/>
          </a:prstGeom>
        </p:spPr>
      </p:pic>
      <p:pic>
        <p:nvPicPr>
          <p:cNvPr id="5" name="Imag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47864" y="0"/>
            <a:ext cx="3262527" cy="2708920"/>
          </a:xfrm>
          <a:prstGeom prst="rect">
            <a:avLst/>
          </a:prstGeom>
        </p:spPr>
      </p:pic>
      <p:pic>
        <p:nvPicPr>
          <p:cNvPr id="6" name="Imag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88224" y="-4471"/>
            <a:ext cx="2288307" cy="2713391"/>
          </a:xfrm>
          <a:prstGeom prst="rect">
            <a:avLst/>
          </a:prstGeom>
        </p:spPr>
      </p:pic>
      <p:pic>
        <p:nvPicPr>
          <p:cNvPr id="11" name="Imag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36200" y="3573016"/>
            <a:ext cx="3836200" cy="3068960"/>
          </a:xfrm>
          <a:prstGeom prst="rect">
            <a:avLst/>
          </a:prstGeom>
        </p:spPr>
      </p:pic>
      <p:pic>
        <p:nvPicPr>
          <p:cNvPr id="12" name="Imag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3573016"/>
            <a:ext cx="3836200" cy="3068960"/>
          </a:xfrm>
          <a:prstGeom prst="rect">
            <a:avLst/>
          </a:prstGeom>
        </p:spPr>
      </p:pic>
      <p:sp>
        <p:nvSpPr>
          <p:cNvPr id="13" name="ZoneTexte 12"/>
          <p:cNvSpPr txBox="1"/>
          <p:nvPr/>
        </p:nvSpPr>
        <p:spPr>
          <a:xfrm>
            <a:off x="35496" y="2852936"/>
            <a:ext cx="8120955" cy="523220"/>
          </a:xfrm>
          <a:prstGeom prst="rect">
            <a:avLst/>
          </a:prstGeom>
          <a:noFill/>
        </p:spPr>
        <p:txBody>
          <a:bodyPr wrap="square" rtlCol="0">
            <a:spAutoFit/>
          </a:bodyPr>
          <a:lstStyle/>
          <a:p>
            <a:r>
              <a:rPr lang="fr-CA" sz="2800" b="1" cap="small" dirty="0" smtClean="0">
                <a:latin typeface="Verdana" panose="020B0604030504040204" pitchFamily="34" charset="0"/>
                <a:ea typeface="Verdana" panose="020B0604030504040204" pitchFamily="34" charset="0"/>
                <a:cs typeface="Verdana" panose="020B0604030504040204" pitchFamily="34" charset="0"/>
              </a:rPr>
              <a:t>Obstruction et dysphagie œsophagienne</a:t>
            </a:r>
            <a:endParaRPr lang="fr-CA" sz="2800" b="1" cap="small"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34920450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normAutofit fontScale="90000"/>
          </a:bodyPr>
          <a:lstStyle/>
          <a:p>
            <a:r>
              <a:rPr lang="fr-CA" dirty="0" smtClean="0"/>
              <a:t>L’œsophage, </a:t>
            </a:r>
            <a:r>
              <a:rPr lang="fr-CA" dirty="0"/>
              <a:t>un </a:t>
            </a:r>
            <a:r>
              <a:rPr lang="fr-CA" dirty="0" smtClean="0"/>
              <a:t>résumé</a:t>
            </a:r>
            <a:r>
              <a:rPr lang="fr-CA" dirty="0"/>
              <a:t>… </a:t>
            </a:r>
            <a:r>
              <a:rPr lang="fr-CA" sz="1600" dirty="0"/>
              <a:t>(p.1011)</a:t>
            </a:r>
            <a:endParaRPr lang="fr-CA" dirty="0"/>
          </a:p>
        </p:txBody>
      </p:sp>
      <p:sp>
        <p:nvSpPr>
          <p:cNvPr id="4" name="Espace réservé du contenu 3"/>
          <p:cNvSpPr>
            <a:spLocks noGrp="1"/>
          </p:cNvSpPr>
          <p:nvPr>
            <p:ph sz="quarter" idx="1"/>
          </p:nvPr>
        </p:nvSpPr>
        <p:spPr/>
        <p:txBody>
          <a:bodyPr/>
          <a:lstStyle/>
          <a:p>
            <a:pPr marL="0" indent="0">
              <a:buNone/>
            </a:pPr>
            <a:r>
              <a:rPr lang="fr-CA" sz="2800" b="1" dirty="0">
                <a:solidFill>
                  <a:srgbClr val="FF3399"/>
                </a:solidFill>
                <a:latin typeface="Copperplate Gothic Bold" pitchFamily="34" charset="0"/>
                <a:sym typeface="Wingdings" pitchFamily="2" charset="2"/>
              </a:rPr>
              <a:t> P</a:t>
            </a:r>
            <a:r>
              <a:rPr lang="fr-CA" sz="2800" b="1" dirty="0">
                <a:solidFill>
                  <a:srgbClr val="FF3399"/>
                </a:solidFill>
                <a:latin typeface="Copperplate Gothic Bold" pitchFamily="34" charset="0"/>
              </a:rPr>
              <a:t>ropulsion</a:t>
            </a:r>
          </a:p>
          <a:p>
            <a:endParaRPr lang="fr-CA" dirty="0"/>
          </a:p>
        </p:txBody>
      </p:sp>
    </p:spTree>
    <p:extLst>
      <p:ext uri="{BB962C8B-B14F-4D97-AF65-F5344CB8AC3E}">
        <p14:creationId xmlns:p14="http://schemas.microsoft.com/office/powerpoint/2010/main" val="31066427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custDataLst>
              <p:tags r:id="rId1"/>
            </p:custDataLst>
          </p:nvPr>
        </p:nvSpPr>
        <p:spPr>
          <a:xfrm>
            <a:off x="2627784" y="188640"/>
            <a:ext cx="3382657" cy="707886"/>
          </a:xfrm>
          <a:prstGeom prst="rect">
            <a:avLst/>
          </a:prstGeom>
          <a:noFill/>
        </p:spPr>
        <p:txBody>
          <a:bodyPr wrap="none">
            <a:spAutoFit/>
          </a:bodyPr>
          <a:lstStyle/>
          <a:p>
            <a:pPr>
              <a:defRPr/>
            </a:pPr>
            <a:r>
              <a:rPr lang="fr-FR" sz="4000" b="1" cap="small" dirty="0" smtClean="0">
                <a:ln w="10541" cmpd="sng">
                  <a:solidFill>
                    <a:schemeClr val="accent1">
                      <a:shade val="88000"/>
                      <a:satMod val="110000"/>
                    </a:schemeClr>
                  </a:solidFill>
                  <a:prstDash val="solid"/>
                </a:ln>
                <a:latin typeface="Verdana" panose="020B0604030504040204" pitchFamily="34" charset="0"/>
                <a:ea typeface="Verdana" panose="020B0604030504040204" pitchFamily="34" charset="0"/>
                <a:cs typeface="Verdana" panose="020B0604030504040204" pitchFamily="34" charset="0"/>
              </a:rPr>
              <a:t>Nourriture</a:t>
            </a:r>
            <a:endParaRPr lang="fr-FR" sz="4000" b="1" cap="small" dirty="0">
              <a:ln w="10541" cmpd="sng">
                <a:solidFill>
                  <a:schemeClr val="accent1">
                    <a:shade val="88000"/>
                    <a:satMod val="110000"/>
                  </a:schemeClr>
                </a:solidFill>
                <a:prstDash val="solid"/>
              </a:ln>
              <a:latin typeface="Verdana" panose="020B0604030504040204" pitchFamily="34" charset="0"/>
              <a:ea typeface="Verdana" panose="020B0604030504040204" pitchFamily="34" charset="0"/>
              <a:cs typeface="Verdana" panose="020B0604030504040204" pitchFamily="34" charset="0"/>
            </a:endParaRPr>
          </a:p>
        </p:txBody>
      </p:sp>
      <p:sp>
        <p:nvSpPr>
          <p:cNvPr id="17" name="Rectangle 16"/>
          <p:cNvSpPr/>
          <p:nvPr>
            <p:custDataLst>
              <p:tags r:id="rId2"/>
            </p:custDataLst>
          </p:nvPr>
        </p:nvSpPr>
        <p:spPr>
          <a:xfrm>
            <a:off x="4734221" y="4758243"/>
            <a:ext cx="2034531" cy="523220"/>
          </a:xfrm>
          <a:prstGeom prst="rect">
            <a:avLst/>
          </a:prstGeom>
          <a:noFill/>
        </p:spPr>
        <p:txBody>
          <a:bodyPr wrap="square">
            <a:spAutoFit/>
          </a:bodyPr>
          <a:lstStyle/>
          <a:p>
            <a:r>
              <a:rPr lang="fr-FR" sz="2800" b="1" cap="all" dirty="0">
                <a:ln w="9000" cmpd="sng">
                  <a:solidFill>
                    <a:schemeClr val="accent4">
                      <a:shade val="50000"/>
                      <a:satMod val="120000"/>
                    </a:schemeClr>
                  </a:solidFill>
                  <a:prstDash val="solid"/>
                </a:ln>
                <a:solidFill>
                  <a:schemeClr val="accent1"/>
                </a:solidFill>
                <a:effectLst>
                  <a:reflection blurRad="12700" stA="28000" endPos="45000" dist="1000" dir="5400000" sy="-100000" algn="bl" rotWithShape="0"/>
                </a:effectLst>
                <a:latin typeface="Verdana" panose="020B0604030504040204" pitchFamily="34" charset="0"/>
                <a:ea typeface="Verdana" panose="020B0604030504040204" pitchFamily="34" charset="0"/>
                <a:cs typeface="Verdana" panose="020B0604030504040204" pitchFamily="34" charset="0"/>
              </a:rPr>
              <a:t>Déchets</a:t>
            </a:r>
          </a:p>
        </p:txBody>
      </p:sp>
      <p:sp>
        <p:nvSpPr>
          <p:cNvPr id="18" name="ZoneTexte 17"/>
          <p:cNvSpPr txBox="1"/>
          <p:nvPr>
            <p:custDataLst>
              <p:tags r:id="rId3"/>
            </p:custDataLst>
          </p:nvPr>
        </p:nvSpPr>
        <p:spPr>
          <a:xfrm>
            <a:off x="1331640" y="1103258"/>
            <a:ext cx="2808313" cy="461665"/>
          </a:xfrm>
          <a:prstGeom prst="rect">
            <a:avLst/>
          </a:prstGeom>
          <a:noFill/>
        </p:spPr>
        <p:txBody>
          <a:bodyPr wrap="square" rtlCol="0">
            <a:spAutoFit/>
          </a:bodyPr>
          <a:lstStyle/>
          <a:p>
            <a:r>
              <a:rPr lang="fr-CA" sz="2400" b="1" cap="small" dirty="0" smtClean="0">
                <a:solidFill>
                  <a:srgbClr val="FF3399"/>
                </a:solidFill>
                <a:latin typeface="Verdana" panose="020B0604030504040204" pitchFamily="34" charset="0"/>
                <a:ea typeface="Verdana" panose="020B0604030504040204" pitchFamily="34" charset="0"/>
                <a:cs typeface="Verdana" panose="020B0604030504040204" pitchFamily="34" charset="0"/>
              </a:rPr>
              <a:t>Dégradée en </a:t>
            </a:r>
            <a:endParaRPr lang="fr-CA" sz="2400" b="1" cap="small" dirty="0">
              <a:solidFill>
                <a:srgbClr val="FF3399"/>
              </a:solidFill>
              <a:latin typeface="Verdana" panose="020B0604030504040204" pitchFamily="34" charset="0"/>
              <a:ea typeface="Verdana" panose="020B0604030504040204" pitchFamily="34" charset="0"/>
              <a:cs typeface="Verdana" panose="020B0604030504040204" pitchFamily="34" charset="0"/>
            </a:endParaRPr>
          </a:p>
        </p:txBody>
      </p:sp>
      <p:sp>
        <p:nvSpPr>
          <p:cNvPr id="19" name="Rectangle 18"/>
          <p:cNvSpPr/>
          <p:nvPr>
            <p:custDataLst>
              <p:tags r:id="rId4"/>
            </p:custDataLst>
          </p:nvPr>
        </p:nvSpPr>
        <p:spPr>
          <a:xfrm>
            <a:off x="2856794" y="1679322"/>
            <a:ext cx="3046027" cy="646331"/>
          </a:xfrm>
          <a:prstGeom prst="rect">
            <a:avLst/>
          </a:prstGeom>
          <a:noFill/>
        </p:spPr>
        <p:txBody>
          <a:bodyPr wrap="none">
            <a:spAutoFit/>
          </a:bodyPr>
          <a:lstStyle/>
          <a:p>
            <a:pPr>
              <a:defRPr/>
            </a:pPr>
            <a:r>
              <a:rPr lang="fr-FR" sz="3600" b="1" cap="small" dirty="0" smtClean="0">
                <a:ln w="10541" cmpd="sng">
                  <a:solidFill>
                    <a:schemeClr val="accent1">
                      <a:shade val="88000"/>
                      <a:satMod val="110000"/>
                    </a:schemeClr>
                  </a:solidFill>
                  <a:prstDash val="solid"/>
                </a:ln>
                <a:solidFill>
                  <a:schemeClr val="accent3"/>
                </a:solidFill>
                <a:latin typeface="Verdana" panose="020B0604030504040204" pitchFamily="34" charset="0"/>
                <a:ea typeface="Verdana" panose="020B0604030504040204" pitchFamily="34" charset="0"/>
                <a:cs typeface="Verdana" panose="020B0604030504040204" pitchFamily="34" charset="0"/>
              </a:rPr>
              <a:t>Nutriments</a:t>
            </a:r>
            <a:endParaRPr lang="fr-FR" sz="3600" b="1" cap="small" dirty="0">
              <a:ln w="10541" cmpd="sng">
                <a:solidFill>
                  <a:schemeClr val="accent1">
                    <a:shade val="88000"/>
                    <a:satMod val="110000"/>
                  </a:schemeClr>
                </a:solidFill>
                <a:prstDash val="solid"/>
              </a:ln>
              <a:solidFill>
                <a:schemeClr val="accent3"/>
              </a:solidFill>
              <a:latin typeface="Verdana" panose="020B0604030504040204" pitchFamily="34" charset="0"/>
              <a:ea typeface="Verdana" panose="020B0604030504040204" pitchFamily="34" charset="0"/>
              <a:cs typeface="Verdana" panose="020B0604030504040204" pitchFamily="34" charset="0"/>
            </a:endParaRPr>
          </a:p>
        </p:txBody>
      </p:sp>
      <p:sp>
        <p:nvSpPr>
          <p:cNvPr id="24" name="ZoneTexte 23"/>
          <p:cNvSpPr txBox="1"/>
          <p:nvPr>
            <p:custDataLst>
              <p:tags r:id="rId5"/>
            </p:custDataLst>
          </p:nvPr>
        </p:nvSpPr>
        <p:spPr>
          <a:xfrm>
            <a:off x="107504" y="2401143"/>
            <a:ext cx="3456384" cy="769441"/>
          </a:xfrm>
          <a:prstGeom prst="rect">
            <a:avLst/>
          </a:prstGeom>
          <a:noFill/>
        </p:spPr>
        <p:txBody>
          <a:bodyPr wrap="square" rtlCol="0">
            <a:spAutoFit/>
          </a:bodyPr>
          <a:lstStyle/>
          <a:p>
            <a:r>
              <a:rPr lang="fr-CA" sz="2400" b="1" cap="small" dirty="0" smtClean="0">
                <a:solidFill>
                  <a:schemeClr val="accent2"/>
                </a:solidFill>
                <a:latin typeface="Verdana" panose="020B0604030504040204" pitchFamily="34" charset="0"/>
                <a:ea typeface="Verdana" panose="020B0604030504040204" pitchFamily="34" charset="0"/>
                <a:cs typeface="Verdana" panose="020B0604030504040204" pitchFamily="34" charset="0"/>
              </a:rPr>
              <a:t>Absorbée dans </a:t>
            </a:r>
            <a:r>
              <a:rPr lang="fr-CA" sz="2000" b="1" cap="small" dirty="0" smtClean="0">
                <a:solidFill>
                  <a:schemeClr val="accent2"/>
                </a:solidFill>
                <a:latin typeface="Verdana" panose="020B0604030504040204" pitchFamily="34" charset="0"/>
                <a:ea typeface="Verdana" panose="020B0604030504040204" pitchFamily="34" charset="0"/>
                <a:cs typeface="Verdana" panose="020B0604030504040204" pitchFamily="34" charset="0"/>
              </a:rPr>
              <a:t>la</a:t>
            </a:r>
            <a:r>
              <a:rPr lang="fr-CA" sz="2400" b="1" cap="small" dirty="0" smtClean="0">
                <a:solidFill>
                  <a:schemeClr val="accent2"/>
                </a:solidFill>
                <a:latin typeface="Verdana" panose="020B0604030504040204" pitchFamily="34" charset="0"/>
                <a:ea typeface="Verdana" panose="020B0604030504040204" pitchFamily="34" charset="0"/>
                <a:cs typeface="Verdana" panose="020B0604030504040204" pitchFamily="34" charset="0"/>
              </a:rPr>
              <a:t> </a:t>
            </a:r>
            <a:r>
              <a:rPr lang="fr-CA" sz="2000" b="1" cap="small" dirty="0" smtClean="0">
                <a:solidFill>
                  <a:schemeClr val="accent2"/>
                </a:solidFill>
                <a:latin typeface="Verdana" panose="020B0604030504040204" pitchFamily="34" charset="0"/>
                <a:ea typeface="Verdana" panose="020B0604030504040204" pitchFamily="34" charset="0"/>
                <a:cs typeface="Verdana" panose="020B0604030504040204" pitchFamily="34" charset="0"/>
              </a:rPr>
              <a:t>circulation sanguine</a:t>
            </a:r>
            <a:endParaRPr lang="fr-CA" sz="2000" b="1" cap="small" dirty="0">
              <a:solidFill>
                <a:schemeClr val="accent2"/>
              </a:solidFill>
              <a:latin typeface="Verdana" panose="020B0604030504040204" pitchFamily="34" charset="0"/>
              <a:ea typeface="Verdana" panose="020B0604030504040204" pitchFamily="34" charset="0"/>
              <a:cs typeface="Verdana" panose="020B0604030504040204" pitchFamily="34" charset="0"/>
            </a:endParaRPr>
          </a:p>
        </p:txBody>
      </p:sp>
      <p:pic>
        <p:nvPicPr>
          <p:cNvPr id="27" name="Image 26"/>
          <p:cNvPicPr>
            <a:picLocks noChangeAspect="1"/>
          </p:cNvPicPr>
          <p:nvPr>
            <p:custDataLst>
              <p:tags r:id="rId6"/>
            </p:custDataLst>
          </p:nvPr>
        </p:nvPicPr>
        <p:blipFill>
          <a:blip r:embed="rId15" cstate="print">
            <a:extLst>
              <a:ext uri="{28A0092B-C50C-407E-A947-70E740481C1C}">
                <a14:useLocalDpi xmlns:a14="http://schemas.microsoft.com/office/drawing/2010/main" val="0"/>
              </a:ext>
            </a:extLst>
          </a:blip>
          <a:stretch>
            <a:fillRect/>
          </a:stretch>
        </p:blipFill>
        <p:spPr>
          <a:xfrm>
            <a:off x="2345479" y="3481263"/>
            <a:ext cx="2370537" cy="1368152"/>
          </a:xfrm>
          <a:prstGeom prst="rect">
            <a:avLst/>
          </a:prstGeom>
        </p:spPr>
      </p:pic>
      <p:sp>
        <p:nvSpPr>
          <p:cNvPr id="28" name="Flèche vers le bas 27"/>
          <p:cNvSpPr/>
          <p:nvPr>
            <p:custDataLst>
              <p:tags r:id="rId7"/>
            </p:custDataLst>
          </p:nvPr>
        </p:nvSpPr>
        <p:spPr>
          <a:xfrm>
            <a:off x="3261691" y="2399401"/>
            <a:ext cx="576064" cy="1008112"/>
          </a:xfrm>
          <a:prstGeom prst="downArrow">
            <a:avLst/>
          </a:prstGeom>
          <a:solidFill>
            <a:schemeClr val="accent2"/>
          </a:solidFill>
        </p:spPr>
        <p:style>
          <a:lnRef idx="0">
            <a:schemeClr val="accent3"/>
          </a:lnRef>
          <a:fillRef idx="3">
            <a:schemeClr val="accent3"/>
          </a:fillRef>
          <a:effectRef idx="3">
            <a:schemeClr val="accent3"/>
          </a:effectRef>
          <a:fontRef idx="minor">
            <a:schemeClr val="lt1"/>
          </a:fontRef>
        </p:style>
        <p:txBody>
          <a:bodyPr rtlCol="0" anchor="ctr"/>
          <a:lstStyle/>
          <a:p>
            <a:pPr algn="ctr"/>
            <a:endParaRPr lang="fr-CA"/>
          </a:p>
        </p:txBody>
      </p:sp>
      <p:sp>
        <p:nvSpPr>
          <p:cNvPr id="29" name="Flèche vers le bas 28"/>
          <p:cNvSpPr/>
          <p:nvPr>
            <p:custDataLst>
              <p:tags r:id="rId8"/>
            </p:custDataLst>
          </p:nvPr>
        </p:nvSpPr>
        <p:spPr>
          <a:xfrm>
            <a:off x="3983405" y="1021354"/>
            <a:ext cx="576064" cy="584571"/>
          </a:xfrm>
          <a:prstGeom prst="downArrow">
            <a:avLst/>
          </a:prstGeom>
          <a:solidFill>
            <a:srgbClr val="FF3399"/>
          </a:solidFill>
        </p:spPr>
        <p:style>
          <a:lnRef idx="0">
            <a:schemeClr val="accent3"/>
          </a:lnRef>
          <a:fillRef idx="3">
            <a:schemeClr val="accent3"/>
          </a:fillRef>
          <a:effectRef idx="3">
            <a:schemeClr val="accent3"/>
          </a:effectRef>
          <a:fontRef idx="minor">
            <a:schemeClr val="lt1"/>
          </a:fontRef>
        </p:style>
        <p:txBody>
          <a:bodyPr rtlCol="0" anchor="ctr"/>
          <a:lstStyle/>
          <a:p>
            <a:pPr algn="ctr"/>
            <a:endParaRPr lang="fr-CA">
              <a:solidFill>
                <a:srgbClr val="FF3399"/>
              </a:solidFill>
            </a:endParaRPr>
          </a:p>
        </p:txBody>
      </p:sp>
      <p:sp>
        <p:nvSpPr>
          <p:cNvPr id="32" name="Flèche vers le bas 31"/>
          <p:cNvSpPr/>
          <p:nvPr>
            <p:custDataLst>
              <p:tags r:id="rId9"/>
            </p:custDataLst>
          </p:nvPr>
        </p:nvSpPr>
        <p:spPr>
          <a:xfrm>
            <a:off x="4968552" y="2399401"/>
            <a:ext cx="576064" cy="2233990"/>
          </a:xfrm>
          <a:prstGeom prst="downArrow">
            <a:avLst/>
          </a:prstGeom>
          <a:solidFill>
            <a:schemeClr val="accent1"/>
          </a:solidFill>
        </p:spPr>
        <p:style>
          <a:lnRef idx="0">
            <a:schemeClr val="accent3"/>
          </a:lnRef>
          <a:fillRef idx="3">
            <a:schemeClr val="accent3"/>
          </a:fillRef>
          <a:effectRef idx="3">
            <a:schemeClr val="accent3"/>
          </a:effectRef>
          <a:fontRef idx="minor">
            <a:schemeClr val="lt1"/>
          </a:fontRef>
        </p:style>
        <p:txBody>
          <a:bodyPr rtlCol="0" anchor="ctr"/>
          <a:lstStyle/>
          <a:p>
            <a:pPr algn="ctr"/>
            <a:endParaRPr lang="fr-CA"/>
          </a:p>
        </p:txBody>
      </p:sp>
      <p:sp>
        <p:nvSpPr>
          <p:cNvPr id="33" name="Flèche vers le bas 32"/>
          <p:cNvSpPr/>
          <p:nvPr>
            <p:custDataLst>
              <p:tags r:id="rId10"/>
            </p:custDataLst>
          </p:nvPr>
        </p:nvSpPr>
        <p:spPr>
          <a:xfrm>
            <a:off x="3275856" y="4991691"/>
            <a:ext cx="576064" cy="721820"/>
          </a:xfrm>
          <a:prstGeom prst="downArrow">
            <a:avLst/>
          </a:prstGeom>
          <a:solidFill>
            <a:schemeClr val="accent2"/>
          </a:solidFill>
        </p:spPr>
        <p:style>
          <a:lnRef idx="0">
            <a:schemeClr val="accent3"/>
          </a:lnRef>
          <a:fillRef idx="3">
            <a:schemeClr val="accent3"/>
          </a:fillRef>
          <a:effectRef idx="3">
            <a:schemeClr val="accent3"/>
          </a:effectRef>
          <a:fontRef idx="minor">
            <a:schemeClr val="lt1"/>
          </a:fontRef>
        </p:style>
        <p:txBody>
          <a:bodyPr rtlCol="0" anchor="ctr"/>
          <a:lstStyle/>
          <a:p>
            <a:pPr algn="ctr"/>
            <a:endParaRPr lang="fr-CA"/>
          </a:p>
        </p:txBody>
      </p:sp>
      <p:sp>
        <p:nvSpPr>
          <p:cNvPr id="34" name="Rectangle 33"/>
          <p:cNvSpPr/>
          <p:nvPr>
            <p:custDataLst>
              <p:tags r:id="rId11"/>
            </p:custDataLst>
          </p:nvPr>
        </p:nvSpPr>
        <p:spPr>
          <a:xfrm>
            <a:off x="899592" y="5766355"/>
            <a:ext cx="7632848" cy="830997"/>
          </a:xfrm>
          <a:prstGeom prst="rect">
            <a:avLst/>
          </a:prstGeom>
          <a:noFill/>
        </p:spPr>
        <p:txBody>
          <a:bodyPr wrap="square">
            <a:spAutoFit/>
          </a:bodyPr>
          <a:lstStyle/>
          <a:p>
            <a:r>
              <a:rPr lang="fr-FR" sz="2400" b="1" cap="all" dirty="0" smtClean="0">
                <a:ln w="9000" cmpd="sng">
                  <a:solidFill>
                    <a:schemeClr val="accent4">
                      <a:shade val="50000"/>
                      <a:satMod val="120000"/>
                    </a:schemeClr>
                  </a:solidFill>
                  <a:prstDash val="solid"/>
                </a:ln>
                <a:solidFill>
                  <a:schemeClr val="accent2"/>
                </a:solidFill>
                <a:effectLst>
                  <a:reflection blurRad="12700" stA="28000" endPos="45000" dist="1000" dir="5400000" sy="-100000" algn="bl" rotWithShape="0"/>
                </a:effectLst>
                <a:latin typeface="Verdana" panose="020B0604030504040204" pitchFamily="34" charset="0"/>
                <a:ea typeface="Verdana" panose="020B0604030504040204" pitchFamily="34" charset="0"/>
                <a:cs typeface="Verdana" panose="020B0604030504040204" pitchFamily="34" charset="0"/>
              </a:rPr>
              <a:t>Énergie, molécules organiques et nutriments essentiels</a:t>
            </a:r>
            <a:endParaRPr lang="fr-FR" sz="2400" b="1" cap="all" dirty="0">
              <a:ln w="9000" cmpd="sng">
                <a:solidFill>
                  <a:schemeClr val="accent4">
                    <a:shade val="50000"/>
                    <a:satMod val="120000"/>
                  </a:schemeClr>
                </a:solidFill>
                <a:prstDash val="solid"/>
              </a:ln>
              <a:solidFill>
                <a:schemeClr val="accent2"/>
              </a:solidFill>
              <a:effectLst>
                <a:reflection blurRad="12700" stA="28000" endPos="45000" dist="1000" dir="5400000" sy="-100000" algn="bl" rotWithShape="0"/>
              </a:effectLst>
              <a:latin typeface="Verdana" panose="020B0604030504040204" pitchFamily="34" charset="0"/>
              <a:ea typeface="Verdana" panose="020B0604030504040204" pitchFamily="34" charset="0"/>
              <a:cs typeface="Verdana" panose="020B0604030504040204" pitchFamily="34" charset="0"/>
            </a:endParaRPr>
          </a:p>
        </p:txBody>
      </p:sp>
      <p:sp>
        <p:nvSpPr>
          <p:cNvPr id="35" name="Rectangle 34"/>
          <p:cNvSpPr/>
          <p:nvPr>
            <p:custDataLst>
              <p:tags r:id="rId12"/>
            </p:custDataLst>
          </p:nvPr>
        </p:nvSpPr>
        <p:spPr>
          <a:xfrm>
            <a:off x="5472608" y="2401143"/>
            <a:ext cx="3779912" cy="830997"/>
          </a:xfrm>
          <a:prstGeom prst="rect">
            <a:avLst/>
          </a:prstGeom>
        </p:spPr>
        <p:txBody>
          <a:bodyPr wrap="square">
            <a:spAutoFit/>
          </a:bodyPr>
          <a:lstStyle/>
          <a:p>
            <a:pPr marL="6350" lvl="1">
              <a:defRPr/>
            </a:pPr>
            <a:r>
              <a:rPr lang="fr-CA" sz="2400" b="1" cap="small" dirty="0" smtClean="0">
                <a:solidFill>
                  <a:schemeClr val="accent1"/>
                </a:solidFill>
                <a:latin typeface="Verdana" panose="020B0604030504040204" pitchFamily="34" charset="0"/>
                <a:ea typeface="Verdana" panose="020B0604030504040204" pitchFamily="34" charset="0"/>
                <a:cs typeface="Verdana" panose="020B0604030504040204" pitchFamily="34" charset="0"/>
              </a:rPr>
              <a:t>Élimination </a:t>
            </a:r>
            <a:r>
              <a:rPr lang="fr-CA" sz="2400" b="1" cap="small" dirty="0">
                <a:solidFill>
                  <a:schemeClr val="accent1"/>
                </a:solidFill>
                <a:latin typeface="Verdana" panose="020B0604030504040204" pitchFamily="34" charset="0"/>
                <a:ea typeface="Verdana" panose="020B0604030504040204" pitchFamily="34" charset="0"/>
                <a:cs typeface="Verdana" panose="020B0604030504040204" pitchFamily="34" charset="0"/>
              </a:rPr>
              <a:t>des résidus </a:t>
            </a:r>
            <a:r>
              <a:rPr lang="fr-CA" sz="2000" b="1" cap="small" dirty="0">
                <a:solidFill>
                  <a:schemeClr val="accent1"/>
                </a:solidFill>
                <a:latin typeface="Verdana" panose="020B0604030504040204" pitchFamily="34" charset="0"/>
                <a:ea typeface="Verdana" panose="020B0604030504040204" pitchFamily="34" charset="0"/>
                <a:cs typeface="Verdana" panose="020B0604030504040204" pitchFamily="34" charset="0"/>
              </a:rPr>
              <a:t>non digestibles</a:t>
            </a:r>
          </a:p>
        </p:txBody>
      </p:sp>
      <p:pic>
        <p:nvPicPr>
          <p:cNvPr id="2" name="Image 1"/>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5935166" y="-27384"/>
            <a:ext cx="1373138" cy="1087525"/>
          </a:xfrm>
          <a:prstGeom prst="rect">
            <a:avLst/>
          </a:prstGeom>
        </p:spPr>
      </p:pic>
    </p:spTree>
    <p:extLst>
      <p:ext uri="{BB962C8B-B14F-4D97-AF65-F5344CB8AC3E}">
        <p14:creationId xmlns:p14="http://schemas.microsoft.com/office/powerpoint/2010/main" val="1452265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9"/>
                                        </p:tgtEl>
                                        <p:attrNameLst>
                                          <p:attrName>style.visibility</p:attrName>
                                        </p:attrNameLst>
                                      </p:cBhvr>
                                      <p:to>
                                        <p:strVal val="visible"/>
                                      </p:to>
                                    </p:set>
                                    <p:animEffect transition="in" filter="fade">
                                      <p:cBhvr>
                                        <p:cTn id="18" dur="500"/>
                                        <p:tgtEl>
                                          <p:spTgt spid="2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fade">
                                      <p:cBhvr>
                                        <p:cTn id="28" dur="500"/>
                                        <p:tgtEl>
                                          <p:spTgt spid="24"/>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fade">
                                      <p:cBhvr>
                                        <p:cTn id="31" dur="500"/>
                                        <p:tgtEl>
                                          <p:spTgt spid="28"/>
                                        </p:tgtEl>
                                      </p:cBhvr>
                                    </p:animEffect>
                                  </p:childTnLst>
                                </p:cTn>
                              </p:par>
                              <p:par>
                                <p:cTn id="32" presetID="10" presetClass="entr" presetSubtype="0" fill="hold" nodeType="withEffect">
                                  <p:stCondLst>
                                    <p:cond delay="0"/>
                                  </p:stCondLst>
                                  <p:childTnLst>
                                    <p:set>
                                      <p:cBhvr>
                                        <p:cTn id="33" dur="1" fill="hold">
                                          <p:stCondLst>
                                            <p:cond delay="0"/>
                                          </p:stCondLst>
                                        </p:cTn>
                                        <p:tgtEl>
                                          <p:spTgt spid="27"/>
                                        </p:tgtEl>
                                        <p:attrNameLst>
                                          <p:attrName>style.visibility</p:attrName>
                                        </p:attrNameLst>
                                      </p:cBhvr>
                                      <p:to>
                                        <p:strVal val="visible"/>
                                      </p:to>
                                    </p:set>
                                    <p:animEffect transition="in" filter="fade">
                                      <p:cBhvr>
                                        <p:cTn id="34" dur="500"/>
                                        <p:tgtEl>
                                          <p:spTgt spid="27"/>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3"/>
                                        </p:tgtEl>
                                        <p:attrNameLst>
                                          <p:attrName>style.visibility</p:attrName>
                                        </p:attrNameLst>
                                      </p:cBhvr>
                                      <p:to>
                                        <p:strVal val="visible"/>
                                      </p:to>
                                    </p:set>
                                    <p:animEffect transition="in" filter="fade">
                                      <p:cBhvr>
                                        <p:cTn id="39" dur="500"/>
                                        <p:tgtEl>
                                          <p:spTgt spid="33"/>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500"/>
                                        <p:tgtEl>
                                          <p:spTgt spid="34"/>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500"/>
                                        <p:tgtEl>
                                          <p:spTgt spid="35"/>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32"/>
                                        </p:tgtEl>
                                        <p:attrNameLst>
                                          <p:attrName>style.visibility</p:attrName>
                                        </p:attrNameLst>
                                      </p:cBhvr>
                                      <p:to>
                                        <p:strVal val="visible"/>
                                      </p:to>
                                    </p:set>
                                    <p:animEffect transition="in" filter="fade">
                                      <p:cBhvr>
                                        <p:cTn id="50" dur="500"/>
                                        <p:tgtEl>
                                          <p:spTgt spid="32"/>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fade">
                                      <p:cBhvr>
                                        <p:cTn id="5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7" grpId="0"/>
      <p:bldP spid="18" grpId="0"/>
      <p:bldP spid="19" grpId="0"/>
      <p:bldP spid="24" grpId="0"/>
      <p:bldP spid="28" grpId="0" animBg="1"/>
      <p:bldP spid="29" grpId="0" animBg="1"/>
      <p:bldP spid="32" grpId="0" animBg="1"/>
      <p:bldP spid="33" grpId="0" animBg="1"/>
      <p:bldP spid="34" grpId="0"/>
      <p:bldP spid="35" grpId="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6850" name="Rectangle 2"/>
          <p:cNvSpPr>
            <a:spLocks noGrp="1" noChangeArrowheads="1"/>
          </p:cNvSpPr>
          <p:nvPr>
            <p:ph type="title"/>
            <p:custDataLst>
              <p:tags r:id="rId1"/>
            </p:custDataLst>
          </p:nvPr>
        </p:nvSpPr>
        <p:spPr/>
        <p:txBody>
          <a:bodyPr>
            <a:normAutofit fontScale="90000"/>
          </a:bodyPr>
          <a:lstStyle/>
          <a:p>
            <a:pPr eaLnBrk="1" hangingPunct="1">
              <a:defRPr/>
            </a:pPr>
            <a:r>
              <a:rPr lang="fr-CA" dirty="0" smtClean="0"/>
              <a:t>À quoi servent ces nutriments?</a:t>
            </a:r>
          </a:p>
        </p:txBody>
      </p:sp>
      <p:sp>
        <p:nvSpPr>
          <p:cNvPr id="206851" name="Rectangle 3"/>
          <p:cNvSpPr>
            <a:spLocks noGrp="1" noChangeArrowheads="1"/>
          </p:cNvSpPr>
          <p:nvPr>
            <p:ph type="body" sz="half" idx="1"/>
            <p:custDataLst>
              <p:tags r:id="rId2"/>
            </p:custDataLst>
          </p:nvPr>
        </p:nvSpPr>
        <p:spPr>
          <a:xfrm>
            <a:off x="323850" y="1268413"/>
            <a:ext cx="8496300" cy="936625"/>
          </a:xfrm>
        </p:spPr>
        <p:txBody>
          <a:bodyPr>
            <a:normAutofit lnSpcReduction="10000"/>
          </a:bodyPr>
          <a:lstStyle/>
          <a:p>
            <a:pPr eaLnBrk="1" hangingPunct="1">
              <a:defRPr/>
            </a:pPr>
            <a:r>
              <a:rPr lang="fr-CA" dirty="0" smtClean="0"/>
              <a:t>Les nutriments assurent des besoins essentiels tel que …</a:t>
            </a:r>
          </a:p>
        </p:txBody>
      </p:sp>
      <p:sp>
        <p:nvSpPr>
          <p:cNvPr id="206852" name="Rectangle 4"/>
          <p:cNvSpPr>
            <a:spLocks noGrp="1" noChangeArrowheads="1"/>
          </p:cNvSpPr>
          <p:nvPr>
            <p:ph type="body" sz="half" idx="2"/>
            <p:custDataLst>
              <p:tags r:id="rId3"/>
            </p:custDataLst>
          </p:nvPr>
        </p:nvSpPr>
        <p:spPr>
          <a:xfrm>
            <a:off x="106809" y="2348483"/>
            <a:ext cx="4393183" cy="4248869"/>
          </a:xfrm>
        </p:spPr>
        <p:txBody>
          <a:bodyPr>
            <a:normAutofit/>
          </a:bodyPr>
          <a:lstStyle/>
          <a:p>
            <a:pPr lvl="1" eaLnBrk="1" hangingPunct="1">
              <a:defRPr/>
            </a:pPr>
            <a:r>
              <a:rPr lang="fr-CA" dirty="0" smtClean="0"/>
              <a:t>Combustible pour générer de </a:t>
            </a:r>
            <a:r>
              <a:rPr lang="fr-CA" b="1" dirty="0" smtClean="0"/>
              <a:t>l’énergie</a:t>
            </a:r>
          </a:p>
          <a:p>
            <a:pPr lvl="1" eaLnBrk="1" hangingPunct="1">
              <a:defRPr/>
            </a:pPr>
            <a:r>
              <a:rPr lang="fr-CA" b="1" dirty="0" smtClean="0"/>
              <a:t>Construire</a:t>
            </a:r>
            <a:r>
              <a:rPr lang="fr-CA" dirty="0" smtClean="0"/>
              <a:t> des structures cellulaires</a:t>
            </a:r>
          </a:p>
          <a:p>
            <a:pPr lvl="1" eaLnBrk="1" hangingPunct="1">
              <a:defRPr/>
            </a:pPr>
            <a:r>
              <a:rPr lang="fr-CA" b="1" dirty="0" smtClean="0"/>
              <a:t>Remplacer</a:t>
            </a:r>
            <a:r>
              <a:rPr lang="fr-CA" dirty="0" smtClean="0"/>
              <a:t> les éléments usés</a:t>
            </a:r>
          </a:p>
          <a:p>
            <a:pPr lvl="1" eaLnBrk="1" hangingPunct="1">
              <a:defRPr/>
            </a:pPr>
            <a:r>
              <a:rPr lang="fr-CA" b="1" dirty="0" smtClean="0"/>
              <a:t>Synthétiser</a:t>
            </a:r>
            <a:r>
              <a:rPr lang="fr-CA" dirty="0" smtClean="0"/>
              <a:t> des molécules fonctionnelles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06852">
                                            <p:txEl>
                                              <p:pRg st="0" end="0"/>
                                            </p:txEl>
                                          </p:spTgt>
                                        </p:tgtEl>
                                        <p:attrNameLst>
                                          <p:attrName>style.visibility</p:attrName>
                                        </p:attrNameLst>
                                      </p:cBhvr>
                                      <p:to>
                                        <p:strVal val="visible"/>
                                      </p:to>
                                    </p:set>
                                    <p:animEffect transition="in" filter="fade">
                                      <p:cBhvr>
                                        <p:cTn id="7" dur="1000"/>
                                        <p:tgtEl>
                                          <p:spTgt spid="206852">
                                            <p:txEl>
                                              <p:pRg st="0" end="0"/>
                                            </p:txEl>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206852">
                                            <p:txEl>
                                              <p:pRg st="1" end="1"/>
                                            </p:txEl>
                                          </p:spTgt>
                                        </p:tgtEl>
                                        <p:attrNameLst>
                                          <p:attrName>style.visibility</p:attrName>
                                        </p:attrNameLst>
                                      </p:cBhvr>
                                      <p:to>
                                        <p:strVal val="visible"/>
                                      </p:to>
                                    </p:set>
                                    <p:animEffect transition="in" filter="fade">
                                      <p:cBhvr>
                                        <p:cTn id="11" dur="1000"/>
                                        <p:tgtEl>
                                          <p:spTgt spid="206852">
                                            <p:txEl>
                                              <p:pRg st="1" end="1"/>
                                            </p:txEl>
                                          </p:spTgt>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206852">
                                            <p:txEl>
                                              <p:pRg st="2" end="2"/>
                                            </p:txEl>
                                          </p:spTgt>
                                        </p:tgtEl>
                                        <p:attrNameLst>
                                          <p:attrName>style.visibility</p:attrName>
                                        </p:attrNameLst>
                                      </p:cBhvr>
                                      <p:to>
                                        <p:strVal val="visible"/>
                                      </p:to>
                                    </p:set>
                                    <p:animEffect transition="in" filter="fade">
                                      <p:cBhvr>
                                        <p:cTn id="15" dur="1000"/>
                                        <p:tgtEl>
                                          <p:spTgt spid="206852">
                                            <p:txEl>
                                              <p:pRg st="2" end="2"/>
                                            </p:txEl>
                                          </p:spTgt>
                                        </p:tgtEl>
                                      </p:cBhvr>
                                    </p:animEffect>
                                  </p:childTnLst>
                                </p:cTn>
                              </p:par>
                            </p:childTnLst>
                          </p:cTn>
                        </p:par>
                        <p:par>
                          <p:cTn id="16" fill="hold">
                            <p:stCondLst>
                              <p:cond delay="3000"/>
                            </p:stCondLst>
                            <p:childTnLst>
                              <p:par>
                                <p:cTn id="17" presetID="10" presetClass="entr" presetSubtype="0" fill="hold" grpId="0" nodeType="afterEffect">
                                  <p:stCondLst>
                                    <p:cond delay="0"/>
                                  </p:stCondLst>
                                  <p:childTnLst>
                                    <p:set>
                                      <p:cBhvr>
                                        <p:cTn id="18" dur="1" fill="hold">
                                          <p:stCondLst>
                                            <p:cond delay="0"/>
                                          </p:stCondLst>
                                        </p:cTn>
                                        <p:tgtEl>
                                          <p:spTgt spid="206852">
                                            <p:txEl>
                                              <p:pRg st="3" end="3"/>
                                            </p:txEl>
                                          </p:spTgt>
                                        </p:tgtEl>
                                        <p:attrNameLst>
                                          <p:attrName>style.visibility</p:attrName>
                                        </p:attrNameLst>
                                      </p:cBhvr>
                                      <p:to>
                                        <p:strVal val="visible"/>
                                      </p:to>
                                    </p:set>
                                    <p:animEffect transition="in" filter="fade">
                                      <p:cBhvr>
                                        <p:cTn id="19" dur="1000"/>
                                        <p:tgtEl>
                                          <p:spTgt spid="20685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852"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ctrTitle"/>
          </p:nvPr>
        </p:nvSpPr>
        <p:spPr>
          <a:xfrm>
            <a:off x="34098" y="116632"/>
            <a:ext cx="8138301" cy="864096"/>
          </a:xfrm>
        </p:spPr>
        <p:txBody>
          <a:bodyPr>
            <a:normAutofit/>
          </a:bodyPr>
          <a:lstStyle/>
          <a:p>
            <a:r>
              <a:rPr lang="fr-CA" sz="4000" dirty="0" smtClean="0"/>
              <a:t>Les processus digestifs</a:t>
            </a:r>
            <a:endParaRPr lang="fr-CA" sz="4000" dirty="0"/>
          </a:p>
        </p:txBody>
      </p:sp>
      <p:pic>
        <p:nvPicPr>
          <p:cNvPr id="5" name="Picture 10" descr="digestion1"/>
          <p:cNvPicPr>
            <a:picLocks noChangeAspect="1" noChangeArrowheads="1"/>
          </p:cNvPicPr>
          <p:nvPr>
            <p:custDataLst>
              <p:tags r:id="rId1"/>
            </p:custDataLst>
          </p:nvPr>
        </p:nvPicPr>
        <p:blipFill>
          <a:blip r:embed="rId4" cstate="print"/>
          <a:srcRect/>
          <a:stretch>
            <a:fillRect/>
          </a:stretch>
        </p:blipFill>
        <p:spPr bwMode="auto">
          <a:xfrm>
            <a:off x="4932040" y="908720"/>
            <a:ext cx="3834486" cy="5475735"/>
          </a:xfrm>
          <a:prstGeom prst="rect">
            <a:avLst/>
          </a:prstGeom>
          <a:gradFill rotWithShape="1">
            <a:gsLst>
              <a:gs pos="0">
                <a:schemeClr val="bg1">
                  <a:alpha val="53999"/>
                </a:schemeClr>
              </a:gs>
              <a:gs pos="100000">
                <a:schemeClr val="bg1">
                  <a:gamma/>
                  <a:tint val="0"/>
                  <a:invGamma/>
                </a:schemeClr>
              </a:gs>
            </a:gsLst>
            <a:lin ang="5400000" scaled="1"/>
          </a:gradFill>
          <a:ln>
            <a:noFill/>
          </a:ln>
        </p:spPr>
      </p:pic>
      <p:sp>
        <p:nvSpPr>
          <p:cNvPr id="6" name="Espace réservé du contenu 5"/>
          <p:cNvSpPr txBox="1">
            <a:spLocks/>
          </p:cNvSpPr>
          <p:nvPr>
            <p:custDataLst>
              <p:tags r:id="rId2"/>
            </p:custDataLst>
          </p:nvPr>
        </p:nvSpPr>
        <p:spPr>
          <a:xfrm>
            <a:off x="107504" y="2132856"/>
            <a:ext cx="4697760" cy="4464496"/>
          </a:xfrm>
          <a:prstGeom prst="rect">
            <a:avLst/>
          </a:prstGeom>
        </p:spPr>
        <p:txBody>
          <a:bodyPr vert="horz" anchor="ctr">
            <a:normAutofit/>
          </a:bodyPr>
          <a:lstStyle/>
          <a:p>
            <a:pPr marL="0" marR="0" lvl="0" indent="0" algn="l" defTabSz="914400" rtl="0" eaLnBrk="1" fontAlgn="auto" latinLnBrk="0" hangingPunct="1">
              <a:lnSpc>
                <a:spcPct val="100000"/>
              </a:lnSpc>
              <a:spcBef>
                <a:spcPts val="700"/>
              </a:spcBef>
              <a:spcAft>
                <a:spcPts val="0"/>
              </a:spcAft>
              <a:buClr>
                <a:schemeClr val="accent2"/>
              </a:buClr>
              <a:buSzPct val="60000"/>
              <a:buFont typeface="Wingdings"/>
              <a:buNone/>
              <a:tabLst/>
              <a:defRPr/>
            </a:pPr>
            <a:r>
              <a:rPr kumimoji="0" lang="fr-CA" sz="2800" b="0" i="0" u="none" strike="noStrike" kern="1200" cap="small" spc="0" normalizeH="0" noProof="0" dirty="0" smtClean="0">
                <a:ln>
                  <a:noFill/>
                </a:ln>
                <a:effectLst/>
                <a:uLnTx/>
                <a:uFillTx/>
                <a:latin typeface="Verdana" pitchFamily="34" charset="0"/>
                <a:ea typeface="+mn-ea"/>
                <a:cs typeface="+mn-cs"/>
              </a:rPr>
              <a:t>Les processus digestifs sont </a:t>
            </a:r>
            <a:r>
              <a:rPr kumimoji="0" lang="fr-CA" sz="2800" b="1" i="0" u="none" strike="noStrike" kern="1200" cap="small" spc="0" normalizeH="0" noProof="0" dirty="0" smtClean="0">
                <a:ln>
                  <a:noFill/>
                </a:ln>
                <a:effectLst/>
                <a:uLnTx/>
                <a:uFillTx/>
                <a:latin typeface="Verdana" pitchFamily="34" charset="0"/>
                <a:ea typeface="+mn-ea"/>
                <a:cs typeface="+mn-cs"/>
              </a:rPr>
              <a:t>TRÈS importants ! </a:t>
            </a:r>
          </a:p>
          <a:p>
            <a:pPr marL="0" marR="0" lvl="0" indent="0" algn="l" defTabSz="914400" rtl="0" eaLnBrk="1" fontAlgn="auto" latinLnBrk="0" hangingPunct="1">
              <a:lnSpc>
                <a:spcPct val="100000"/>
              </a:lnSpc>
              <a:spcBef>
                <a:spcPts val="700"/>
              </a:spcBef>
              <a:spcAft>
                <a:spcPts val="0"/>
              </a:spcAft>
              <a:buClr>
                <a:schemeClr val="accent2"/>
              </a:buClr>
              <a:buSzPct val="60000"/>
              <a:buFont typeface="Wingdings"/>
              <a:buNone/>
              <a:tabLst/>
              <a:defRPr/>
            </a:pPr>
            <a:r>
              <a:rPr kumimoji="0" lang="fr-CA" sz="2800" b="0" i="0" u="none" strike="noStrike" kern="1200" cap="small" spc="0" normalizeH="0" noProof="0" dirty="0" smtClean="0">
                <a:ln>
                  <a:noFill/>
                </a:ln>
                <a:effectLst/>
                <a:uLnTx/>
                <a:uFillTx/>
                <a:latin typeface="Verdana" pitchFamily="34" charset="0"/>
                <a:ea typeface="+mn-ea"/>
                <a:cs typeface="+mn-cs"/>
              </a:rPr>
              <a:t>Vous devez bien les maîtriser:</a:t>
            </a:r>
          </a:p>
          <a:p>
            <a:pPr marL="457200" marR="0" lvl="1" indent="0" algn="ctr" defTabSz="914400" rtl="0" eaLnBrk="1" fontAlgn="auto" latinLnBrk="0" hangingPunct="1">
              <a:lnSpc>
                <a:spcPct val="100000"/>
              </a:lnSpc>
              <a:spcBef>
                <a:spcPts val="550"/>
              </a:spcBef>
              <a:spcAft>
                <a:spcPts val="0"/>
              </a:spcAft>
              <a:buClr>
                <a:schemeClr val="accent1"/>
              </a:buClr>
              <a:buSzPct val="70000"/>
              <a:buFont typeface="Wingdings 2"/>
              <a:buNone/>
              <a:tabLst/>
              <a:defRPr/>
            </a:pPr>
            <a:r>
              <a:rPr kumimoji="0" lang="fr-CA" sz="2800" b="0" i="0" u="none" strike="noStrike" kern="1200" cap="small" spc="0" normalizeH="0" noProof="0" dirty="0" smtClean="0">
                <a:ln>
                  <a:noFill/>
                </a:ln>
                <a:effectLst/>
                <a:uLnTx/>
                <a:uFillTx/>
                <a:latin typeface="Verdana" pitchFamily="34" charset="0"/>
                <a:ea typeface="+mn-ea"/>
                <a:cs typeface="+mn-cs"/>
              </a:rPr>
              <a:t>Ce qu’ils sont …</a:t>
            </a:r>
          </a:p>
          <a:p>
            <a:pPr marL="457200" marR="0" lvl="1" indent="0" algn="ctr" defTabSz="914400" rtl="0" eaLnBrk="1" fontAlgn="auto" latinLnBrk="0" hangingPunct="1">
              <a:lnSpc>
                <a:spcPct val="100000"/>
              </a:lnSpc>
              <a:spcBef>
                <a:spcPts val="550"/>
              </a:spcBef>
              <a:spcAft>
                <a:spcPts val="0"/>
              </a:spcAft>
              <a:buClr>
                <a:schemeClr val="accent1"/>
              </a:buClr>
              <a:buSzPct val="70000"/>
              <a:buFont typeface="Wingdings 2"/>
              <a:buNone/>
              <a:tabLst/>
              <a:defRPr/>
            </a:pPr>
            <a:r>
              <a:rPr kumimoji="0" lang="fr-CA" sz="2800" b="0" i="0" u="none" strike="noStrike" kern="1200" cap="small" spc="0" normalizeH="0" noProof="0" dirty="0" smtClean="0">
                <a:ln>
                  <a:noFill/>
                </a:ln>
                <a:effectLst/>
                <a:uLnTx/>
                <a:uFillTx/>
                <a:latin typeface="Verdana" pitchFamily="34" charset="0"/>
                <a:ea typeface="+mn-ea"/>
                <a:cs typeface="+mn-cs"/>
              </a:rPr>
              <a:t>Quels organes les font …</a:t>
            </a:r>
          </a:p>
          <a:p>
            <a:pPr marL="457200" marR="0" lvl="1" indent="0" algn="ctr" defTabSz="914400" rtl="0" eaLnBrk="1" fontAlgn="auto" latinLnBrk="0" hangingPunct="1">
              <a:lnSpc>
                <a:spcPct val="100000"/>
              </a:lnSpc>
              <a:spcBef>
                <a:spcPts val="550"/>
              </a:spcBef>
              <a:spcAft>
                <a:spcPts val="0"/>
              </a:spcAft>
              <a:buClr>
                <a:schemeClr val="accent1"/>
              </a:buClr>
              <a:buSzPct val="70000"/>
              <a:buFont typeface="Wingdings 2"/>
              <a:buNone/>
              <a:tabLst/>
              <a:defRPr/>
            </a:pPr>
            <a:r>
              <a:rPr kumimoji="0" lang="fr-CA" sz="2800" b="0" i="0" u="none" strike="noStrike" kern="1200" cap="small" spc="0" normalizeH="0" noProof="0" dirty="0" smtClean="0">
                <a:ln>
                  <a:noFill/>
                </a:ln>
                <a:effectLst/>
                <a:uLnTx/>
                <a:uFillTx/>
                <a:latin typeface="Verdana" pitchFamily="34" charset="0"/>
                <a:ea typeface="+mn-ea"/>
                <a:cs typeface="+mn-cs"/>
              </a:rPr>
              <a:t>C’est quoi leur but …</a:t>
            </a:r>
            <a:endParaRPr kumimoji="0" lang="fr-CA" sz="2800" b="0" i="0" u="none" strike="noStrike" kern="1200" cap="small" spc="0" normalizeH="0" noProof="0" dirty="0">
              <a:ln>
                <a:noFill/>
              </a:ln>
              <a:effectLst/>
              <a:uLnTx/>
              <a:uFillTx/>
              <a:latin typeface="Verdana" pitchFamily="34" charset="0"/>
              <a:ea typeface="+mn-ea"/>
              <a:cs typeface="+mn-cs"/>
            </a:endParaRPr>
          </a:p>
        </p:txBody>
      </p:sp>
    </p:spTree>
    <p:extLst>
      <p:ext uri="{BB962C8B-B14F-4D97-AF65-F5344CB8AC3E}">
        <p14:creationId xmlns:p14="http://schemas.microsoft.com/office/powerpoint/2010/main" val="3779124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93" name="Rectangle 17"/>
          <p:cNvSpPr>
            <a:spLocks noChangeArrowheads="1"/>
          </p:cNvSpPr>
          <p:nvPr>
            <p:custDataLst>
              <p:tags r:id="rId1"/>
            </p:custDataLst>
          </p:nvPr>
        </p:nvSpPr>
        <p:spPr bwMode="auto">
          <a:xfrm>
            <a:off x="6602413" y="4897438"/>
            <a:ext cx="1152525" cy="503237"/>
          </a:xfrm>
          <a:prstGeom prst="rect">
            <a:avLst/>
          </a:prstGeom>
          <a:solidFill>
            <a:schemeClr val="accent6">
              <a:alpha val="30000"/>
            </a:schemeClr>
          </a:solidFill>
          <a:ln w="38100" algn="ctr">
            <a:solidFill>
              <a:schemeClr val="accent6"/>
            </a:solidFill>
            <a:miter lim="800000"/>
            <a:headEnd/>
            <a:tailEnd/>
          </a:ln>
          <a:effectLst/>
        </p:spPr>
        <p:txBody>
          <a:bodyPr lIns="90000" tIns="46800" rIns="90000" bIns="46800" anchor="ctr">
            <a:spAutoFit/>
          </a:bodyPr>
          <a:lstStyle/>
          <a:p>
            <a:pPr>
              <a:defRPr/>
            </a:pPr>
            <a:endParaRPr lang="fr-CA"/>
          </a:p>
        </p:txBody>
      </p:sp>
      <p:pic>
        <p:nvPicPr>
          <p:cNvPr id="306178" name="Picture 2" descr="processus digestifs"/>
          <p:cNvPicPr>
            <a:picLocks noChangeAspect="1" noChangeArrowheads="1"/>
          </p:cNvPicPr>
          <p:nvPr>
            <p:custDataLst>
              <p:tags r:id="rId2"/>
            </p:custDataLst>
          </p:nvPr>
        </p:nvPicPr>
        <p:blipFill>
          <a:blip r:embed="rId18" cstate="print">
            <a:clrChange>
              <a:clrFrom>
                <a:srgbClr val="FFFFFF"/>
              </a:clrFrom>
              <a:clrTo>
                <a:srgbClr val="FFFFFF">
                  <a:alpha val="0"/>
                </a:srgbClr>
              </a:clrTo>
            </a:clrChange>
          </a:blip>
          <a:srcRect l="4546" t="23141" r="4546" b="30486"/>
          <a:stretch>
            <a:fillRect/>
          </a:stretch>
        </p:blipFill>
        <p:spPr bwMode="auto">
          <a:xfrm>
            <a:off x="0" y="1452563"/>
            <a:ext cx="9144000" cy="4064000"/>
          </a:xfrm>
          <a:prstGeom prst="rect">
            <a:avLst/>
          </a:prstGeom>
          <a:noFill/>
          <a:ln w="9525">
            <a:noFill/>
            <a:miter lim="800000"/>
            <a:headEnd/>
            <a:tailEnd/>
          </a:ln>
        </p:spPr>
      </p:pic>
      <p:sp>
        <p:nvSpPr>
          <p:cNvPr id="24" name="Titre 23"/>
          <p:cNvSpPr>
            <a:spLocks noGrp="1"/>
          </p:cNvSpPr>
          <p:nvPr>
            <p:ph type="title"/>
            <p:custDataLst>
              <p:tags r:id="rId3"/>
            </p:custDataLst>
          </p:nvPr>
        </p:nvSpPr>
        <p:spPr>
          <a:xfrm>
            <a:off x="467544" y="274638"/>
            <a:ext cx="8229600" cy="778098"/>
          </a:xfrm>
        </p:spPr>
        <p:txBody>
          <a:bodyPr/>
          <a:lstStyle/>
          <a:p>
            <a:pPr eaLnBrk="1" hangingPunct="1">
              <a:defRPr/>
            </a:pPr>
            <a:r>
              <a:rPr lang="fr-CA" dirty="0" smtClean="0"/>
              <a:t>Processus digestifs</a:t>
            </a:r>
            <a:endParaRPr lang="fr-CA" dirty="0"/>
          </a:p>
        </p:txBody>
      </p:sp>
      <p:sp>
        <p:nvSpPr>
          <p:cNvPr id="18" name="Espace réservé du numéro de diapositive 21"/>
          <p:cNvSpPr>
            <a:spLocks noGrp="1"/>
          </p:cNvSpPr>
          <p:nvPr>
            <p:ph type="sldNum" sz="quarter" idx="12"/>
            <p:custDataLst>
              <p:tags r:id="rId4"/>
            </p:custDataLst>
          </p:nvPr>
        </p:nvSpPr>
        <p:spPr>
          <a:xfrm>
            <a:off x="8532440" y="6309320"/>
            <a:ext cx="389384" cy="288032"/>
          </a:xfrm>
          <a:prstGeom prst="rect">
            <a:avLst/>
          </a:prstGeom>
        </p:spPr>
        <p:txBody>
          <a:bodyPr>
            <a:normAutofit fontScale="92500" lnSpcReduction="20000"/>
          </a:bodyPr>
          <a:lstStyle/>
          <a:p>
            <a:pPr>
              <a:defRPr/>
            </a:pPr>
            <a:fld id="{CC22005E-848E-4894-AB3D-112370BDA3A2}" type="slidenum">
              <a:rPr lang="en-US" sz="1600" b="1" smtClean="0">
                <a:solidFill>
                  <a:schemeClr val="tx1"/>
                </a:solidFill>
                <a:latin typeface="Verdana" panose="020B0604030504040204" pitchFamily="34" charset="0"/>
                <a:ea typeface="Verdana" panose="020B0604030504040204" pitchFamily="34" charset="0"/>
                <a:cs typeface="Verdana" panose="020B0604030504040204" pitchFamily="34" charset="0"/>
              </a:rPr>
              <a:pPr>
                <a:defRPr/>
              </a:pPr>
              <a:t>8</a:t>
            </a:fld>
            <a:endParaRPr lang="en-US" sz="1600" b="1"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306180" name="Text Box 4"/>
          <p:cNvSpPr txBox="1">
            <a:spLocks noChangeArrowheads="1"/>
          </p:cNvSpPr>
          <p:nvPr>
            <p:custDataLst>
              <p:tags r:id="rId5"/>
            </p:custDataLst>
          </p:nvPr>
        </p:nvSpPr>
        <p:spPr bwMode="auto">
          <a:xfrm>
            <a:off x="0" y="5589240"/>
            <a:ext cx="1978025" cy="433068"/>
          </a:xfrm>
          <a:prstGeom prst="rect">
            <a:avLst/>
          </a:prstGeom>
          <a:noFill/>
          <a:ln w="38100">
            <a:noFill/>
            <a:miter lim="800000"/>
            <a:headEnd/>
            <a:tailEnd/>
          </a:ln>
          <a:effectLst/>
        </p:spPr>
        <p:txBody>
          <a:bodyPr lIns="90000" tIns="46800" rIns="90000" bIns="46800">
            <a:spAutoFit/>
          </a:bodyPr>
          <a:lstStyle/>
          <a:p>
            <a:pPr>
              <a:defRPr/>
            </a:pPr>
            <a:r>
              <a:rPr lang="fr-CA" sz="2200" b="1" dirty="0">
                <a:solidFill>
                  <a:schemeClr val="accent2"/>
                </a:solidFill>
                <a:effectLst>
                  <a:outerShdw blurRad="38100" dist="38100" dir="2700000" algn="tl">
                    <a:srgbClr val="C0C0C0"/>
                  </a:outerShdw>
                </a:effectLst>
                <a:sym typeface="Wingdings" pitchFamily="2" charset="2"/>
              </a:rPr>
              <a:t> </a:t>
            </a:r>
            <a:r>
              <a:rPr lang="fr-CA" sz="2000" b="1" dirty="0">
                <a:solidFill>
                  <a:schemeClr val="accent2"/>
                </a:solidFill>
                <a:effectLst>
                  <a:outerShdw blurRad="38100" dist="38100" dir="2700000" algn="tl">
                    <a:srgbClr val="C0C0C0"/>
                  </a:outerShdw>
                </a:effectLst>
                <a:latin typeface="Verdana" pitchFamily="34" charset="0"/>
              </a:rPr>
              <a:t>Ingestion</a:t>
            </a:r>
          </a:p>
        </p:txBody>
      </p:sp>
      <p:sp>
        <p:nvSpPr>
          <p:cNvPr id="306182" name="Text Box 6"/>
          <p:cNvSpPr txBox="1">
            <a:spLocks noChangeArrowheads="1"/>
          </p:cNvSpPr>
          <p:nvPr>
            <p:custDataLst>
              <p:tags r:id="rId6"/>
            </p:custDataLst>
          </p:nvPr>
        </p:nvSpPr>
        <p:spPr bwMode="auto">
          <a:xfrm>
            <a:off x="1729879" y="5589588"/>
            <a:ext cx="2122041" cy="805478"/>
          </a:xfrm>
          <a:prstGeom prst="rect">
            <a:avLst/>
          </a:prstGeom>
          <a:noFill/>
          <a:ln w="38100">
            <a:noFill/>
            <a:miter lim="800000"/>
            <a:headEnd/>
            <a:tailEnd/>
          </a:ln>
          <a:effectLst/>
        </p:spPr>
        <p:txBody>
          <a:bodyPr wrap="square" lIns="90000" tIns="46800" rIns="90000" bIns="46800">
            <a:spAutoFit/>
          </a:bodyPr>
          <a:lstStyle/>
          <a:p>
            <a:pPr marL="342900" indent="-342900">
              <a:lnSpc>
                <a:spcPct val="110000"/>
              </a:lnSpc>
              <a:defRPr/>
            </a:pPr>
            <a:r>
              <a:rPr lang="fr-CA" sz="2200" b="1" dirty="0">
                <a:solidFill>
                  <a:schemeClr val="bg1"/>
                </a:solidFill>
                <a:effectLst>
                  <a:outerShdw blurRad="38100" dist="38100" dir="2700000" algn="tl">
                    <a:srgbClr val="C0C0C0"/>
                  </a:outerShdw>
                </a:effectLst>
                <a:sym typeface="Wingdings" pitchFamily="2" charset="2"/>
              </a:rPr>
              <a:t> </a:t>
            </a:r>
            <a:r>
              <a:rPr lang="fr-CA" sz="2000" b="1" dirty="0">
                <a:solidFill>
                  <a:schemeClr val="tx1">
                    <a:lumMod val="95000"/>
                    <a:lumOff val="5000"/>
                  </a:schemeClr>
                </a:solidFill>
                <a:effectLst>
                  <a:outerShdw blurRad="38100" dist="38100" dir="2700000" algn="tl">
                    <a:srgbClr val="C0C0C0"/>
                  </a:outerShdw>
                </a:effectLst>
                <a:sym typeface="Wingdings" pitchFamily="2" charset="2"/>
              </a:rPr>
              <a:t></a:t>
            </a:r>
            <a:r>
              <a:rPr lang="fr-CA" sz="2000" b="1" dirty="0">
                <a:solidFill>
                  <a:schemeClr val="bg1"/>
                </a:solidFill>
                <a:effectLst>
                  <a:outerShdw blurRad="38100" dist="38100" dir="2700000" algn="tl">
                    <a:srgbClr val="C0C0C0"/>
                  </a:outerShdw>
                </a:effectLst>
                <a:sym typeface="Wingdings" pitchFamily="2" charset="2"/>
              </a:rPr>
              <a:t> </a:t>
            </a:r>
            <a:r>
              <a:rPr lang="fr-CA" sz="2000" b="1" dirty="0">
                <a:solidFill>
                  <a:schemeClr val="tx1">
                    <a:lumMod val="95000"/>
                    <a:lumOff val="5000"/>
                  </a:schemeClr>
                </a:solidFill>
                <a:effectLst>
                  <a:outerShdw blurRad="38100" dist="38100" dir="2700000" algn="tl">
                    <a:srgbClr val="C0C0C0"/>
                  </a:outerShdw>
                </a:effectLst>
                <a:latin typeface="Verdana" pitchFamily="34" charset="0"/>
              </a:rPr>
              <a:t>Digestion mécanique</a:t>
            </a:r>
          </a:p>
        </p:txBody>
      </p:sp>
      <p:sp>
        <p:nvSpPr>
          <p:cNvPr id="306183" name="Text Box 7"/>
          <p:cNvSpPr txBox="1">
            <a:spLocks noChangeArrowheads="1"/>
          </p:cNvSpPr>
          <p:nvPr>
            <p:custDataLst>
              <p:tags r:id="rId7"/>
            </p:custDataLst>
          </p:nvPr>
        </p:nvSpPr>
        <p:spPr bwMode="auto">
          <a:xfrm>
            <a:off x="1763712" y="2316163"/>
            <a:ext cx="2088207" cy="402291"/>
          </a:xfrm>
          <a:prstGeom prst="rect">
            <a:avLst/>
          </a:prstGeom>
          <a:noFill/>
          <a:ln w="38100">
            <a:noFill/>
            <a:miter lim="800000"/>
            <a:headEnd/>
            <a:tailEnd/>
          </a:ln>
          <a:effectLst/>
        </p:spPr>
        <p:txBody>
          <a:bodyPr wrap="square" lIns="90000" tIns="46800" rIns="90000" bIns="46800">
            <a:spAutoFit/>
          </a:bodyPr>
          <a:lstStyle/>
          <a:p>
            <a:pPr>
              <a:buFont typeface="Wingdings" pitchFamily="2" charset="2"/>
              <a:buChar char=""/>
              <a:defRPr/>
            </a:pPr>
            <a:r>
              <a:rPr lang="fr-CA" sz="2000" b="1" dirty="0" smtClean="0">
                <a:solidFill>
                  <a:srgbClr val="FF3399"/>
                </a:solidFill>
                <a:effectLst>
                  <a:outerShdw blurRad="38100" dist="38100" dir="2700000" algn="tl">
                    <a:srgbClr val="C0C0C0"/>
                  </a:outerShdw>
                </a:effectLst>
                <a:latin typeface="Verdana" pitchFamily="34" charset="0"/>
                <a:sym typeface="Wingdings" pitchFamily="2" charset="2"/>
              </a:rPr>
              <a:t> P</a:t>
            </a:r>
            <a:r>
              <a:rPr lang="fr-CA" sz="2000" b="1" dirty="0" smtClean="0">
                <a:solidFill>
                  <a:srgbClr val="FF3399"/>
                </a:solidFill>
                <a:effectLst>
                  <a:outerShdw blurRad="38100" dist="38100" dir="2700000" algn="tl">
                    <a:srgbClr val="C0C0C0"/>
                  </a:outerShdw>
                </a:effectLst>
                <a:latin typeface="Verdana" pitchFamily="34" charset="0"/>
              </a:rPr>
              <a:t>ropulsion</a:t>
            </a:r>
            <a:endParaRPr lang="fr-CA" sz="2000" b="1" dirty="0">
              <a:solidFill>
                <a:srgbClr val="FF3399"/>
              </a:solidFill>
              <a:effectLst>
                <a:outerShdw blurRad="38100" dist="38100" dir="2700000" algn="tl">
                  <a:srgbClr val="C0C0C0"/>
                </a:outerShdw>
              </a:effectLst>
              <a:latin typeface="Verdana" pitchFamily="34" charset="0"/>
            </a:endParaRPr>
          </a:p>
        </p:txBody>
      </p:sp>
      <p:sp>
        <p:nvSpPr>
          <p:cNvPr id="306184" name="Text Box 8"/>
          <p:cNvSpPr txBox="1">
            <a:spLocks noChangeArrowheads="1"/>
          </p:cNvSpPr>
          <p:nvPr>
            <p:custDataLst>
              <p:tags r:id="rId8"/>
            </p:custDataLst>
          </p:nvPr>
        </p:nvSpPr>
        <p:spPr bwMode="auto">
          <a:xfrm>
            <a:off x="5363740" y="5589588"/>
            <a:ext cx="2160588" cy="402291"/>
          </a:xfrm>
          <a:prstGeom prst="rect">
            <a:avLst/>
          </a:prstGeom>
          <a:noFill/>
          <a:ln w="38100">
            <a:noFill/>
            <a:miter lim="800000"/>
            <a:headEnd/>
            <a:tailEnd/>
          </a:ln>
          <a:effectLst/>
        </p:spPr>
        <p:txBody>
          <a:bodyPr lIns="90000" tIns="46800" rIns="90000" bIns="46800">
            <a:spAutoFit/>
          </a:bodyPr>
          <a:lstStyle/>
          <a:p>
            <a:pPr>
              <a:defRPr/>
            </a:pPr>
            <a:r>
              <a:rPr lang="fr-CA" sz="2000" b="1" dirty="0">
                <a:solidFill>
                  <a:srgbClr val="C00000"/>
                </a:solidFill>
                <a:effectLst>
                  <a:outerShdw blurRad="38100" dist="38100" dir="2700000" algn="tl">
                    <a:srgbClr val="C0C0C0"/>
                  </a:outerShdw>
                </a:effectLst>
                <a:latin typeface="Verdana" pitchFamily="34" charset="0"/>
                <a:sym typeface="Wingdings" pitchFamily="2" charset="2"/>
              </a:rPr>
              <a:t></a:t>
            </a:r>
            <a:r>
              <a:rPr lang="fr-CA" sz="2000" b="1" dirty="0">
                <a:solidFill>
                  <a:srgbClr val="C00000"/>
                </a:solidFill>
                <a:effectLst>
                  <a:outerShdw blurRad="38100" dist="38100" dir="2700000" algn="tl">
                    <a:srgbClr val="C0C0C0"/>
                  </a:outerShdw>
                </a:effectLst>
                <a:latin typeface="Verdana" pitchFamily="34" charset="0"/>
              </a:rPr>
              <a:t>Absorption</a:t>
            </a:r>
          </a:p>
        </p:txBody>
      </p:sp>
      <p:sp>
        <p:nvSpPr>
          <p:cNvPr id="306185" name="Text Box 9"/>
          <p:cNvSpPr txBox="1">
            <a:spLocks noChangeArrowheads="1"/>
          </p:cNvSpPr>
          <p:nvPr>
            <p:custDataLst>
              <p:tags r:id="rId9"/>
            </p:custDataLst>
          </p:nvPr>
        </p:nvSpPr>
        <p:spPr bwMode="auto">
          <a:xfrm>
            <a:off x="7236296" y="5589588"/>
            <a:ext cx="1978025" cy="402291"/>
          </a:xfrm>
          <a:prstGeom prst="rect">
            <a:avLst/>
          </a:prstGeom>
          <a:noFill/>
          <a:ln w="38100">
            <a:noFill/>
            <a:miter lim="800000"/>
            <a:headEnd/>
            <a:tailEnd/>
          </a:ln>
          <a:effectLst/>
        </p:spPr>
        <p:txBody>
          <a:bodyPr lIns="90000" tIns="46800" rIns="90000" bIns="46800">
            <a:spAutoFit/>
          </a:bodyPr>
          <a:lstStyle/>
          <a:p>
            <a:pPr>
              <a:defRPr/>
            </a:pPr>
            <a:r>
              <a:rPr lang="fr-CA" sz="2000" b="1" dirty="0">
                <a:solidFill>
                  <a:schemeClr val="accent6"/>
                </a:solidFill>
                <a:effectLst>
                  <a:outerShdw blurRad="38100" dist="38100" dir="2700000" algn="tl">
                    <a:srgbClr val="C0C0C0"/>
                  </a:outerShdw>
                </a:effectLst>
                <a:latin typeface="Verdana" pitchFamily="34" charset="0"/>
                <a:sym typeface="Wingdings" pitchFamily="2" charset="2"/>
              </a:rPr>
              <a:t></a:t>
            </a:r>
            <a:r>
              <a:rPr lang="fr-CA" sz="2000" b="1" dirty="0">
                <a:solidFill>
                  <a:schemeClr val="accent6"/>
                </a:solidFill>
                <a:effectLst>
                  <a:outerShdw blurRad="38100" dist="38100" dir="2700000" algn="tl">
                    <a:srgbClr val="C0C0C0"/>
                  </a:outerShdw>
                </a:effectLst>
                <a:latin typeface="Verdana" pitchFamily="34" charset="0"/>
              </a:rPr>
              <a:t>Défécation</a:t>
            </a:r>
          </a:p>
        </p:txBody>
      </p:sp>
      <p:sp>
        <p:nvSpPr>
          <p:cNvPr id="306189" name="Rectangle 13"/>
          <p:cNvSpPr>
            <a:spLocks noChangeArrowheads="1"/>
          </p:cNvSpPr>
          <p:nvPr>
            <p:custDataLst>
              <p:tags r:id="rId10"/>
            </p:custDataLst>
          </p:nvPr>
        </p:nvSpPr>
        <p:spPr bwMode="auto">
          <a:xfrm>
            <a:off x="639763" y="5011738"/>
            <a:ext cx="865187" cy="360362"/>
          </a:xfrm>
          <a:prstGeom prst="rect">
            <a:avLst/>
          </a:prstGeom>
          <a:solidFill>
            <a:schemeClr val="accent2">
              <a:alpha val="30000"/>
            </a:schemeClr>
          </a:solidFill>
          <a:ln w="38100" algn="ctr">
            <a:solidFill>
              <a:schemeClr val="accent2"/>
            </a:solidFill>
            <a:miter lim="800000"/>
            <a:headEnd/>
            <a:tailEnd/>
          </a:ln>
          <a:effectLst/>
        </p:spPr>
        <p:txBody>
          <a:bodyPr wrap="none" lIns="90000" tIns="46800" rIns="90000" bIns="46800" anchor="ctr">
            <a:spAutoFit/>
          </a:bodyPr>
          <a:lstStyle/>
          <a:p>
            <a:pPr>
              <a:defRPr/>
            </a:pPr>
            <a:endParaRPr lang="fr-CA"/>
          </a:p>
        </p:txBody>
      </p:sp>
      <p:sp>
        <p:nvSpPr>
          <p:cNvPr id="306190" name="Rectangle 14"/>
          <p:cNvSpPr>
            <a:spLocks noChangeArrowheads="1"/>
          </p:cNvSpPr>
          <p:nvPr>
            <p:custDataLst>
              <p:tags r:id="rId11"/>
            </p:custDataLst>
          </p:nvPr>
        </p:nvSpPr>
        <p:spPr bwMode="auto">
          <a:xfrm>
            <a:off x="611188" y="3803650"/>
            <a:ext cx="865187" cy="503238"/>
          </a:xfrm>
          <a:prstGeom prst="rect">
            <a:avLst/>
          </a:prstGeom>
          <a:solidFill>
            <a:schemeClr val="tx1">
              <a:alpha val="35000"/>
            </a:schemeClr>
          </a:solidFill>
          <a:ln w="38100" algn="ctr">
            <a:solidFill>
              <a:schemeClr val="tx1"/>
            </a:solidFill>
            <a:miter lim="800000"/>
            <a:headEnd/>
            <a:tailEnd/>
          </a:ln>
          <a:effectLst/>
        </p:spPr>
        <p:txBody>
          <a:bodyPr lIns="90000" tIns="46800" rIns="90000" bIns="46800" anchor="ctr">
            <a:spAutoFit/>
          </a:bodyPr>
          <a:lstStyle/>
          <a:p>
            <a:pPr>
              <a:defRPr/>
            </a:pPr>
            <a:endParaRPr lang="fr-CA"/>
          </a:p>
        </p:txBody>
      </p:sp>
      <p:sp>
        <p:nvSpPr>
          <p:cNvPr id="306191" name="Rectangle 15"/>
          <p:cNvSpPr>
            <a:spLocks noChangeArrowheads="1"/>
          </p:cNvSpPr>
          <p:nvPr>
            <p:custDataLst>
              <p:tags r:id="rId12"/>
            </p:custDataLst>
          </p:nvPr>
        </p:nvSpPr>
        <p:spPr bwMode="auto">
          <a:xfrm>
            <a:off x="2195513" y="3384550"/>
            <a:ext cx="1800225" cy="503238"/>
          </a:xfrm>
          <a:prstGeom prst="rect">
            <a:avLst/>
          </a:prstGeom>
          <a:solidFill>
            <a:srgbClr val="00CC00">
              <a:alpha val="29804"/>
            </a:srgbClr>
          </a:solidFill>
          <a:ln w="38100" algn="ctr">
            <a:solidFill>
              <a:srgbClr val="00CC00"/>
            </a:solidFill>
            <a:miter lim="800000"/>
            <a:headEnd/>
            <a:tailEnd/>
          </a:ln>
          <a:effectLst/>
        </p:spPr>
        <p:txBody>
          <a:bodyPr lIns="90000" tIns="46800" rIns="90000" bIns="46800" anchor="ctr">
            <a:spAutoFit/>
          </a:bodyPr>
          <a:lstStyle/>
          <a:p>
            <a:pPr>
              <a:defRPr/>
            </a:pPr>
            <a:endParaRPr lang="fr-CA"/>
          </a:p>
        </p:txBody>
      </p:sp>
      <p:sp>
        <p:nvSpPr>
          <p:cNvPr id="306192" name="Rectangle 16"/>
          <p:cNvSpPr>
            <a:spLocks noChangeArrowheads="1"/>
          </p:cNvSpPr>
          <p:nvPr>
            <p:custDataLst>
              <p:tags r:id="rId13"/>
            </p:custDataLst>
          </p:nvPr>
        </p:nvSpPr>
        <p:spPr bwMode="auto">
          <a:xfrm>
            <a:off x="4313238" y="3571875"/>
            <a:ext cx="1223962" cy="1152525"/>
          </a:xfrm>
          <a:prstGeom prst="rect">
            <a:avLst/>
          </a:prstGeom>
          <a:solidFill>
            <a:srgbClr val="FF0000">
              <a:alpha val="30000"/>
            </a:srgbClr>
          </a:solidFill>
          <a:ln w="38100" algn="ctr">
            <a:solidFill>
              <a:srgbClr val="C00000"/>
            </a:solidFill>
            <a:miter lim="800000"/>
            <a:headEnd/>
            <a:tailEnd/>
          </a:ln>
          <a:effectLst/>
        </p:spPr>
        <p:txBody>
          <a:bodyPr lIns="90000" tIns="46800" rIns="90000" bIns="46800" anchor="ctr">
            <a:spAutoFit/>
          </a:bodyPr>
          <a:lstStyle/>
          <a:p>
            <a:pPr>
              <a:defRPr/>
            </a:pPr>
            <a:endParaRPr lang="fr-CA" dirty="0"/>
          </a:p>
        </p:txBody>
      </p:sp>
      <p:sp>
        <p:nvSpPr>
          <p:cNvPr id="20" name="Text Box 34"/>
          <p:cNvSpPr txBox="1">
            <a:spLocks noChangeArrowheads="1"/>
          </p:cNvSpPr>
          <p:nvPr>
            <p:custDataLst>
              <p:tags r:id="rId14"/>
            </p:custDataLst>
          </p:nvPr>
        </p:nvSpPr>
        <p:spPr bwMode="auto">
          <a:xfrm>
            <a:off x="0" y="1340768"/>
            <a:ext cx="2771800" cy="371513"/>
          </a:xfrm>
          <a:prstGeom prst="rect">
            <a:avLst/>
          </a:prstGeom>
          <a:noFill/>
          <a:ln w="38100" algn="ctr">
            <a:noFill/>
            <a:miter lim="800000"/>
            <a:headEnd/>
            <a:tailEnd/>
          </a:ln>
          <a:effectLst/>
        </p:spPr>
        <p:txBody>
          <a:bodyPr wrap="square" lIns="90000" tIns="46800" rIns="90000" bIns="46800">
            <a:spAutoFit/>
          </a:bodyPr>
          <a:lstStyle/>
          <a:p>
            <a:pPr algn="l">
              <a:spcBef>
                <a:spcPct val="50000"/>
              </a:spcBef>
              <a:defRPr/>
            </a:pPr>
            <a:r>
              <a:rPr lang="fr-CA" b="1" dirty="0" smtClean="0">
                <a:solidFill>
                  <a:srgbClr val="080808"/>
                </a:solidFill>
                <a:effectLst>
                  <a:outerShdw blurRad="38100" dist="38100" dir="2700000" algn="tl">
                    <a:srgbClr val="C0C0C0"/>
                  </a:outerShdw>
                </a:effectLst>
                <a:latin typeface="Tempus Sans ITC" pitchFamily="82" charset="0"/>
              </a:rPr>
              <a:t>Adaptation de la Fig</a:t>
            </a:r>
            <a:r>
              <a:rPr lang="fr-CA" b="1" dirty="0">
                <a:solidFill>
                  <a:srgbClr val="080808"/>
                </a:solidFill>
                <a:effectLst>
                  <a:outerShdw blurRad="38100" dist="38100" dir="2700000" algn="tl">
                    <a:srgbClr val="C0C0C0"/>
                  </a:outerShdw>
                </a:effectLst>
                <a:latin typeface="Tempus Sans ITC" pitchFamily="82" charset="0"/>
              </a:rPr>
              <a:t>. 23.2</a:t>
            </a:r>
          </a:p>
        </p:txBody>
      </p:sp>
      <p:sp>
        <p:nvSpPr>
          <p:cNvPr id="21" name="Text Box 6"/>
          <p:cNvSpPr txBox="1">
            <a:spLocks noChangeArrowheads="1"/>
          </p:cNvSpPr>
          <p:nvPr>
            <p:custDataLst>
              <p:tags r:id="rId15"/>
            </p:custDataLst>
          </p:nvPr>
        </p:nvSpPr>
        <p:spPr bwMode="auto">
          <a:xfrm>
            <a:off x="3491880" y="5633749"/>
            <a:ext cx="1978025" cy="740140"/>
          </a:xfrm>
          <a:prstGeom prst="rect">
            <a:avLst/>
          </a:prstGeom>
          <a:noFill/>
          <a:ln w="38100">
            <a:noFill/>
            <a:miter lim="800000"/>
            <a:headEnd/>
            <a:tailEnd/>
          </a:ln>
          <a:effectLst/>
        </p:spPr>
        <p:txBody>
          <a:bodyPr lIns="90000" tIns="46800" rIns="90000" bIns="46800">
            <a:spAutoFit/>
          </a:bodyPr>
          <a:lstStyle/>
          <a:p>
            <a:pPr marL="342900" indent="-342900">
              <a:lnSpc>
                <a:spcPct val="110000"/>
              </a:lnSpc>
              <a:defRPr/>
            </a:pPr>
            <a:r>
              <a:rPr lang="fr-CA" sz="2000" b="1" dirty="0">
                <a:solidFill>
                  <a:srgbClr val="00CC00"/>
                </a:solidFill>
                <a:effectLst>
                  <a:outerShdw blurRad="38100" dist="38100" dir="2700000" algn="tl">
                    <a:srgbClr val="C0C0C0"/>
                  </a:outerShdw>
                </a:effectLst>
                <a:latin typeface="Verdana" pitchFamily="34" charset="0"/>
                <a:sym typeface="Wingdings"/>
              </a:rPr>
              <a:t> </a:t>
            </a:r>
            <a:r>
              <a:rPr lang="fr-CA" sz="2000" b="1" dirty="0">
                <a:solidFill>
                  <a:srgbClr val="00CC00"/>
                </a:solidFill>
                <a:effectLst>
                  <a:outerShdw blurRad="38100" dist="38100" dir="2700000" algn="tl">
                    <a:srgbClr val="C0C0C0"/>
                  </a:outerShdw>
                </a:effectLst>
                <a:latin typeface="Verdana" pitchFamily="34" charset="0"/>
              </a:rPr>
              <a:t>Digestion chimique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6183"/>
                                        </p:tgtEl>
                                        <p:attrNameLst>
                                          <p:attrName>style.visibility</p:attrName>
                                        </p:attrNameLst>
                                      </p:cBhvr>
                                      <p:to>
                                        <p:strVal val="visible"/>
                                      </p:to>
                                    </p:set>
                                    <p:animEffect transition="in" filter="fade">
                                      <p:cBhvr>
                                        <p:cTn id="7" dur="1000"/>
                                        <p:tgtEl>
                                          <p:spTgt spid="306183"/>
                                        </p:tgtEl>
                                      </p:cBhvr>
                                    </p:animEffect>
                                  </p:childTnLst>
                                </p:cTn>
                              </p:par>
                              <p:par>
                                <p:cTn id="8" presetID="9" presetClass="emph" presetSubtype="0" nodeType="withEffect">
                                  <p:stCondLst>
                                    <p:cond delay="0"/>
                                  </p:stCondLst>
                                  <p:childTnLst>
                                    <p:set>
                                      <p:cBhvr rctx="PPT">
                                        <p:cTn id="9" dur="indefinite"/>
                                        <p:tgtEl>
                                          <p:spTgt spid="306180"/>
                                        </p:tgtEl>
                                        <p:attrNameLst>
                                          <p:attrName>style.opacity</p:attrName>
                                        </p:attrNameLst>
                                      </p:cBhvr>
                                      <p:to>
                                        <p:strVal val="0.5"/>
                                      </p:to>
                                    </p:set>
                                    <p:animEffect filter="image" prLst="opacity: 0.5">
                                      <p:cBhvr rctx="IE">
                                        <p:cTn id="10" dur="indefinite"/>
                                        <p:tgtEl>
                                          <p:spTgt spid="306180"/>
                                        </p:tgtEl>
                                      </p:cBhvr>
                                    </p:animEffect>
                                  </p:childTnLst>
                                </p:cTn>
                              </p:par>
                              <p:par>
                                <p:cTn id="11" presetID="10" presetClass="exit" presetSubtype="0" fill="hold" grpId="0" nodeType="withEffect">
                                  <p:stCondLst>
                                    <p:cond delay="0"/>
                                  </p:stCondLst>
                                  <p:childTnLst>
                                    <p:animEffect transition="out" filter="fade">
                                      <p:cBhvr>
                                        <p:cTn id="12" dur="1000"/>
                                        <p:tgtEl>
                                          <p:spTgt spid="306189"/>
                                        </p:tgtEl>
                                      </p:cBhvr>
                                    </p:animEffect>
                                    <p:set>
                                      <p:cBhvr>
                                        <p:cTn id="13" dur="1" fill="hold">
                                          <p:stCondLst>
                                            <p:cond delay="999"/>
                                          </p:stCondLst>
                                        </p:cTn>
                                        <p:tgtEl>
                                          <p:spTgt spid="306189"/>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06182">
                                            <p:txEl>
                                              <p:pRg st="0" end="0"/>
                                            </p:txEl>
                                          </p:spTgt>
                                        </p:tgtEl>
                                        <p:attrNameLst>
                                          <p:attrName>style.visibility</p:attrName>
                                        </p:attrNameLst>
                                      </p:cBhvr>
                                      <p:to>
                                        <p:strVal val="visible"/>
                                      </p:to>
                                    </p:set>
                                    <p:animEffect transition="in" filter="fade">
                                      <p:cBhvr>
                                        <p:cTn id="18" dur="1000"/>
                                        <p:tgtEl>
                                          <p:spTgt spid="306182">
                                            <p:txEl>
                                              <p:pRg st="0" end="0"/>
                                            </p:txEl>
                                          </p:spTgt>
                                        </p:tgtEl>
                                      </p:cBhvr>
                                    </p:animEffect>
                                  </p:childTnLst>
                                </p:cTn>
                              </p:par>
                              <p:par>
                                <p:cTn id="19" presetID="9" presetClass="emph" presetSubtype="0" grpId="1" nodeType="withEffect">
                                  <p:stCondLst>
                                    <p:cond delay="0"/>
                                  </p:stCondLst>
                                  <p:childTnLst>
                                    <p:set>
                                      <p:cBhvr rctx="PPT">
                                        <p:cTn id="20" dur="indefinite"/>
                                        <p:tgtEl>
                                          <p:spTgt spid="306183"/>
                                        </p:tgtEl>
                                        <p:attrNameLst>
                                          <p:attrName>style.opacity</p:attrName>
                                        </p:attrNameLst>
                                      </p:cBhvr>
                                      <p:to>
                                        <p:strVal val="0.5"/>
                                      </p:to>
                                    </p:set>
                                    <p:animEffect filter="image" prLst="opacity: 0.5">
                                      <p:cBhvr rctx="IE">
                                        <p:cTn id="21" dur="indefinite"/>
                                        <p:tgtEl>
                                          <p:spTgt spid="306183"/>
                                        </p:tgtEl>
                                      </p:cBhvr>
                                    </p:animEffect>
                                  </p:childTnLst>
                                </p:cTn>
                              </p:par>
                              <p:par>
                                <p:cTn id="22" presetID="10" presetClass="entr" presetSubtype="0" fill="hold" nodeType="withEffect">
                                  <p:stCondLst>
                                    <p:cond delay="0"/>
                                  </p:stCondLst>
                                  <p:childTnLst>
                                    <p:set>
                                      <p:cBhvr>
                                        <p:cTn id="23" dur="1" fill="hold">
                                          <p:stCondLst>
                                            <p:cond delay="0"/>
                                          </p:stCondLst>
                                        </p:cTn>
                                        <p:tgtEl>
                                          <p:spTgt spid="306190"/>
                                        </p:tgtEl>
                                        <p:attrNameLst>
                                          <p:attrName>style.visibility</p:attrName>
                                        </p:attrNameLst>
                                      </p:cBhvr>
                                      <p:to>
                                        <p:strVal val="visible"/>
                                      </p:to>
                                    </p:set>
                                    <p:animEffect transition="in" filter="fade">
                                      <p:cBhvr>
                                        <p:cTn id="24" dur="1000"/>
                                        <p:tgtEl>
                                          <p:spTgt spid="306190"/>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1">
                                            <p:txEl>
                                              <p:pRg st="0" end="0"/>
                                            </p:txEl>
                                          </p:spTgt>
                                        </p:tgtEl>
                                        <p:attrNameLst>
                                          <p:attrName>style.visibility</p:attrName>
                                        </p:attrNameLst>
                                      </p:cBhvr>
                                      <p:to>
                                        <p:strVal val="visible"/>
                                      </p:to>
                                    </p:set>
                                    <p:animEffect transition="in" filter="fade">
                                      <p:cBhvr>
                                        <p:cTn id="29" dur="1000"/>
                                        <p:tgtEl>
                                          <p:spTgt spid="21">
                                            <p:txEl>
                                              <p:pRg st="0" end="0"/>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06191"/>
                                        </p:tgtEl>
                                        <p:attrNameLst>
                                          <p:attrName>style.visibility</p:attrName>
                                        </p:attrNameLst>
                                      </p:cBhvr>
                                      <p:to>
                                        <p:strVal val="visible"/>
                                      </p:to>
                                    </p:set>
                                    <p:animEffect transition="in" filter="fade">
                                      <p:cBhvr>
                                        <p:cTn id="32" dur="1000"/>
                                        <p:tgtEl>
                                          <p:spTgt spid="306191"/>
                                        </p:tgtEl>
                                      </p:cBhvr>
                                    </p:animEffect>
                                  </p:childTnLst>
                                </p:cTn>
                              </p:par>
                              <p:par>
                                <p:cTn id="33" presetID="9" presetClass="emph" presetSubtype="0" grpId="1" nodeType="withEffect">
                                  <p:stCondLst>
                                    <p:cond delay="0"/>
                                  </p:stCondLst>
                                  <p:childTnLst>
                                    <p:set>
                                      <p:cBhvr rctx="PPT">
                                        <p:cTn id="34" dur="indefinite"/>
                                        <p:tgtEl>
                                          <p:spTgt spid="306182">
                                            <p:txEl>
                                              <p:pRg st="0" end="0"/>
                                            </p:txEl>
                                          </p:spTgt>
                                        </p:tgtEl>
                                        <p:attrNameLst>
                                          <p:attrName>style.opacity</p:attrName>
                                        </p:attrNameLst>
                                      </p:cBhvr>
                                      <p:to>
                                        <p:strVal val="0.5"/>
                                      </p:to>
                                    </p:set>
                                    <p:animEffect filter="image" prLst="opacity: 0.5">
                                      <p:cBhvr rctx="IE">
                                        <p:cTn id="35" dur="indefinite"/>
                                        <p:tgtEl>
                                          <p:spTgt spid="306182">
                                            <p:txEl>
                                              <p:pRg st="0" end="0"/>
                                            </p:txEl>
                                          </p:spTgt>
                                        </p:tgtEl>
                                      </p:cBhvr>
                                    </p:animEffect>
                                  </p:childTnLst>
                                </p:cTn>
                              </p:par>
                              <p:par>
                                <p:cTn id="36" presetID="10" presetClass="exit" presetSubtype="0" fill="hold" grpId="0" nodeType="withEffect">
                                  <p:stCondLst>
                                    <p:cond delay="0"/>
                                  </p:stCondLst>
                                  <p:childTnLst>
                                    <p:animEffect transition="out" filter="fade">
                                      <p:cBhvr>
                                        <p:cTn id="37" dur="1000"/>
                                        <p:tgtEl>
                                          <p:spTgt spid="306190"/>
                                        </p:tgtEl>
                                      </p:cBhvr>
                                    </p:animEffect>
                                    <p:set>
                                      <p:cBhvr>
                                        <p:cTn id="38" dur="1" fill="hold">
                                          <p:stCondLst>
                                            <p:cond delay="999"/>
                                          </p:stCondLst>
                                        </p:cTn>
                                        <p:tgtEl>
                                          <p:spTgt spid="306190"/>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306184"/>
                                        </p:tgtEl>
                                        <p:attrNameLst>
                                          <p:attrName>style.visibility</p:attrName>
                                        </p:attrNameLst>
                                      </p:cBhvr>
                                      <p:to>
                                        <p:strVal val="visible"/>
                                      </p:to>
                                    </p:set>
                                    <p:animEffect transition="in" filter="fade">
                                      <p:cBhvr>
                                        <p:cTn id="43" dur="1000"/>
                                        <p:tgtEl>
                                          <p:spTgt spid="306184"/>
                                        </p:tgtEl>
                                      </p:cBhvr>
                                    </p:animEffect>
                                  </p:childTnLst>
                                </p:cTn>
                              </p:par>
                              <p:par>
                                <p:cTn id="44" presetID="9" presetClass="emph" presetSubtype="0" grpId="1" nodeType="withEffect">
                                  <p:stCondLst>
                                    <p:cond delay="0"/>
                                  </p:stCondLst>
                                  <p:childTnLst>
                                    <p:set>
                                      <p:cBhvr rctx="PPT">
                                        <p:cTn id="45" dur="indefinite"/>
                                        <p:tgtEl>
                                          <p:spTgt spid="21">
                                            <p:txEl>
                                              <p:pRg st="0" end="0"/>
                                            </p:txEl>
                                          </p:spTgt>
                                        </p:tgtEl>
                                        <p:attrNameLst>
                                          <p:attrName>style.opacity</p:attrName>
                                        </p:attrNameLst>
                                      </p:cBhvr>
                                      <p:to>
                                        <p:strVal val="0.5"/>
                                      </p:to>
                                    </p:set>
                                    <p:animEffect filter="image" prLst="opacity: 0.5">
                                      <p:cBhvr rctx="IE">
                                        <p:cTn id="46" dur="indefinite"/>
                                        <p:tgtEl>
                                          <p:spTgt spid="21">
                                            <p:txEl>
                                              <p:pRg st="0" end="0"/>
                                            </p:txEl>
                                          </p:spTgt>
                                        </p:tgtEl>
                                      </p:cBhvr>
                                    </p:animEffect>
                                  </p:childTnLst>
                                </p:cTn>
                              </p:par>
                              <p:par>
                                <p:cTn id="47" presetID="10" presetClass="exit" presetSubtype="0" fill="hold" grpId="1" nodeType="withEffect">
                                  <p:stCondLst>
                                    <p:cond delay="0"/>
                                  </p:stCondLst>
                                  <p:childTnLst>
                                    <p:animEffect transition="out" filter="fade">
                                      <p:cBhvr>
                                        <p:cTn id="48" dur="1000"/>
                                        <p:tgtEl>
                                          <p:spTgt spid="306191"/>
                                        </p:tgtEl>
                                      </p:cBhvr>
                                    </p:animEffect>
                                    <p:set>
                                      <p:cBhvr>
                                        <p:cTn id="49" dur="1" fill="hold">
                                          <p:stCondLst>
                                            <p:cond delay="999"/>
                                          </p:stCondLst>
                                        </p:cTn>
                                        <p:tgtEl>
                                          <p:spTgt spid="306191"/>
                                        </p:tgtEl>
                                        <p:attrNameLst>
                                          <p:attrName>style.visibility</p:attrName>
                                        </p:attrNameLst>
                                      </p:cBhvr>
                                      <p:to>
                                        <p:strVal val="hidden"/>
                                      </p:to>
                                    </p:set>
                                  </p:childTnLst>
                                </p:cTn>
                              </p:par>
                              <p:par>
                                <p:cTn id="50" presetID="10" presetClass="entr" presetSubtype="0" fill="hold" grpId="0" nodeType="withEffect">
                                  <p:stCondLst>
                                    <p:cond delay="0"/>
                                  </p:stCondLst>
                                  <p:childTnLst>
                                    <p:set>
                                      <p:cBhvr>
                                        <p:cTn id="51" dur="1" fill="hold">
                                          <p:stCondLst>
                                            <p:cond delay="0"/>
                                          </p:stCondLst>
                                        </p:cTn>
                                        <p:tgtEl>
                                          <p:spTgt spid="306192"/>
                                        </p:tgtEl>
                                        <p:attrNameLst>
                                          <p:attrName>style.visibility</p:attrName>
                                        </p:attrNameLst>
                                      </p:cBhvr>
                                      <p:to>
                                        <p:strVal val="visible"/>
                                      </p:to>
                                    </p:set>
                                    <p:animEffect transition="in" filter="fade">
                                      <p:cBhvr>
                                        <p:cTn id="52" dur="1000"/>
                                        <p:tgtEl>
                                          <p:spTgt spid="306192"/>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306185"/>
                                        </p:tgtEl>
                                        <p:attrNameLst>
                                          <p:attrName>style.visibility</p:attrName>
                                        </p:attrNameLst>
                                      </p:cBhvr>
                                      <p:to>
                                        <p:strVal val="visible"/>
                                      </p:to>
                                    </p:set>
                                    <p:animEffect transition="in" filter="fade">
                                      <p:cBhvr>
                                        <p:cTn id="57" dur="1000"/>
                                        <p:tgtEl>
                                          <p:spTgt spid="306185"/>
                                        </p:tgtEl>
                                      </p:cBhvr>
                                    </p:animEffect>
                                  </p:childTnLst>
                                </p:cTn>
                              </p:par>
                              <p:par>
                                <p:cTn id="58" presetID="10" presetClass="exit" presetSubtype="0" fill="hold" grpId="1" nodeType="withEffect">
                                  <p:stCondLst>
                                    <p:cond delay="0"/>
                                  </p:stCondLst>
                                  <p:childTnLst>
                                    <p:animEffect transition="out" filter="fade">
                                      <p:cBhvr>
                                        <p:cTn id="59" dur="1000"/>
                                        <p:tgtEl>
                                          <p:spTgt spid="306192"/>
                                        </p:tgtEl>
                                      </p:cBhvr>
                                    </p:animEffect>
                                    <p:set>
                                      <p:cBhvr>
                                        <p:cTn id="60" dur="1" fill="hold">
                                          <p:stCondLst>
                                            <p:cond delay="999"/>
                                          </p:stCondLst>
                                        </p:cTn>
                                        <p:tgtEl>
                                          <p:spTgt spid="306192"/>
                                        </p:tgtEl>
                                        <p:attrNameLst>
                                          <p:attrName>style.visibility</p:attrName>
                                        </p:attrNameLst>
                                      </p:cBhvr>
                                      <p:to>
                                        <p:strVal val="hidden"/>
                                      </p:to>
                                    </p:set>
                                  </p:childTnLst>
                                </p:cTn>
                              </p:par>
                              <p:par>
                                <p:cTn id="61" presetID="10" presetClass="entr" presetSubtype="0" fill="hold" grpId="0" nodeType="withEffect">
                                  <p:stCondLst>
                                    <p:cond delay="0"/>
                                  </p:stCondLst>
                                  <p:childTnLst>
                                    <p:set>
                                      <p:cBhvr>
                                        <p:cTn id="62" dur="1" fill="hold">
                                          <p:stCondLst>
                                            <p:cond delay="0"/>
                                          </p:stCondLst>
                                        </p:cTn>
                                        <p:tgtEl>
                                          <p:spTgt spid="306193"/>
                                        </p:tgtEl>
                                        <p:attrNameLst>
                                          <p:attrName>style.visibility</p:attrName>
                                        </p:attrNameLst>
                                      </p:cBhvr>
                                      <p:to>
                                        <p:strVal val="visible"/>
                                      </p:to>
                                    </p:set>
                                    <p:animEffect transition="in" filter="fade">
                                      <p:cBhvr>
                                        <p:cTn id="63" dur="1000"/>
                                        <p:tgtEl>
                                          <p:spTgt spid="306193"/>
                                        </p:tgtEl>
                                      </p:cBhvr>
                                    </p:animEffect>
                                  </p:childTnLst>
                                </p:cTn>
                              </p:par>
                              <p:par>
                                <p:cTn id="64" presetID="9" presetClass="emph" presetSubtype="0" grpId="1" nodeType="withEffect">
                                  <p:stCondLst>
                                    <p:cond delay="0"/>
                                  </p:stCondLst>
                                  <p:childTnLst>
                                    <p:set>
                                      <p:cBhvr rctx="PPT">
                                        <p:cTn id="65" dur="indefinite"/>
                                        <p:tgtEl>
                                          <p:spTgt spid="306184"/>
                                        </p:tgtEl>
                                        <p:attrNameLst>
                                          <p:attrName>style.opacity</p:attrName>
                                        </p:attrNameLst>
                                      </p:cBhvr>
                                      <p:to>
                                        <p:strVal val="0.5"/>
                                      </p:to>
                                    </p:set>
                                    <p:animEffect filter="image" prLst="opacity: 0.5">
                                      <p:cBhvr rctx="IE">
                                        <p:cTn id="66" dur="indefinite"/>
                                        <p:tgtEl>
                                          <p:spTgt spid="3061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6193" grpId="0" animBg="1"/>
      <p:bldP spid="306182" grpId="0" build="allAtOnce"/>
      <p:bldP spid="306182" grpId="1" build="allAtOnce"/>
      <p:bldP spid="306183" grpId="0"/>
      <p:bldP spid="306183" grpId="1"/>
      <p:bldP spid="306184" grpId="0"/>
      <p:bldP spid="306184" grpId="1"/>
      <p:bldP spid="306185" grpId="0"/>
      <p:bldP spid="306189" grpId="0" animBg="1"/>
      <p:bldP spid="306190" grpId="0" animBg="1"/>
      <p:bldP spid="306191" grpId="0" animBg="1"/>
      <p:bldP spid="306191" grpId="1" animBg="1"/>
      <p:bldP spid="306192" grpId="0" animBg="1"/>
      <p:bldP spid="306192" grpId="1" animBg="1"/>
      <p:bldP spid="21" grpId="0" build="allAtOnce"/>
      <p:bldP spid="21" grpId="1" build="allAtOnce"/>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Titre 23"/>
          <p:cNvSpPr>
            <a:spLocks noGrp="1"/>
          </p:cNvSpPr>
          <p:nvPr>
            <p:ph type="title"/>
            <p:custDataLst>
              <p:tags r:id="rId1"/>
            </p:custDataLst>
          </p:nvPr>
        </p:nvSpPr>
        <p:spPr>
          <a:xfrm>
            <a:off x="467544" y="274638"/>
            <a:ext cx="8229600" cy="778098"/>
          </a:xfrm>
        </p:spPr>
        <p:txBody>
          <a:bodyPr/>
          <a:lstStyle/>
          <a:p>
            <a:pPr eaLnBrk="1" hangingPunct="1">
              <a:defRPr/>
            </a:pPr>
            <a:r>
              <a:rPr lang="fr-CA" dirty="0" smtClean="0"/>
              <a:t>Processus digestifs</a:t>
            </a:r>
            <a:endParaRPr lang="fr-CA" dirty="0"/>
          </a:p>
        </p:txBody>
      </p:sp>
      <p:sp>
        <p:nvSpPr>
          <p:cNvPr id="5" name="Espace réservé du numéro de diapositive 21"/>
          <p:cNvSpPr>
            <a:spLocks noGrp="1"/>
          </p:cNvSpPr>
          <p:nvPr>
            <p:ph type="sldNum" sz="quarter" idx="12"/>
            <p:custDataLst>
              <p:tags r:id="rId2"/>
            </p:custDataLst>
          </p:nvPr>
        </p:nvSpPr>
        <p:spPr>
          <a:xfrm>
            <a:off x="8532440" y="6309320"/>
            <a:ext cx="389384" cy="288032"/>
          </a:xfrm>
          <a:prstGeom prst="rect">
            <a:avLst/>
          </a:prstGeom>
        </p:spPr>
        <p:txBody>
          <a:bodyPr>
            <a:normAutofit fontScale="92500" lnSpcReduction="20000"/>
          </a:bodyPr>
          <a:lstStyle/>
          <a:p>
            <a:pPr>
              <a:defRPr/>
            </a:pPr>
            <a:fld id="{CC22005E-848E-4894-AB3D-112370BDA3A2}" type="slidenum">
              <a:rPr lang="en-US" sz="1600" b="1" smtClean="0">
                <a:solidFill>
                  <a:schemeClr val="tx1"/>
                </a:solidFill>
                <a:latin typeface="Verdana" panose="020B0604030504040204" pitchFamily="34" charset="0"/>
                <a:ea typeface="Verdana" panose="020B0604030504040204" pitchFamily="34" charset="0"/>
                <a:cs typeface="Verdana" panose="020B0604030504040204" pitchFamily="34" charset="0"/>
              </a:rPr>
              <a:pPr>
                <a:defRPr/>
              </a:pPr>
              <a:t>9</a:t>
            </a:fld>
            <a:endParaRPr lang="en-US" sz="1600" b="1"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172035" name="Rectangle 3"/>
          <p:cNvSpPr>
            <a:spLocks noGrp="1" noChangeArrowheads="1"/>
          </p:cNvSpPr>
          <p:nvPr>
            <p:ph sz="quarter" idx="1"/>
            <p:custDataLst>
              <p:tags r:id="rId3"/>
            </p:custDataLst>
          </p:nvPr>
        </p:nvSpPr>
        <p:spPr>
          <a:xfrm>
            <a:off x="457200" y="1196752"/>
            <a:ext cx="8229600" cy="4824536"/>
          </a:xfrm>
        </p:spPr>
        <p:txBody>
          <a:bodyPr>
            <a:normAutofit/>
          </a:bodyPr>
          <a:lstStyle/>
          <a:p>
            <a:pPr eaLnBrk="1" hangingPunct="1">
              <a:lnSpc>
                <a:spcPct val="90000"/>
              </a:lnSpc>
              <a:buFont typeface="Wingdings" pitchFamily="2" charset="2"/>
              <a:buNone/>
              <a:defRPr/>
            </a:pPr>
            <a:r>
              <a:rPr lang="fr-CA" sz="3600" b="1" dirty="0" smtClean="0">
                <a:solidFill>
                  <a:schemeClr val="accent2"/>
                </a:solidFill>
                <a:sym typeface="Wingdings" pitchFamily="2" charset="2"/>
              </a:rPr>
              <a:t> </a:t>
            </a:r>
            <a:r>
              <a:rPr lang="fr-CA" sz="3200" b="1" cap="small" dirty="0" smtClean="0">
                <a:solidFill>
                  <a:schemeClr val="accent2"/>
                </a:solidFill>
              </a:rPr>
              <a:t>Ingestion :</a:t>
            </a:r>
            <a:endParaRPr lang="fr-CA" b="1" cap="small" dirty="0" smtClean="0">
              <a:solidFill>
                <a:schemeClr val="accent2"/>
              </a:solidFill>
            </a:endParaRPr>
          </a:p>
          <a:p>
            <a:pPr lvl="1" eaLnBrk="1" hangingPunct="1">
              <a:lnSpc>
                <a:spcPct val="90000"/>
              </a:lnSpc>
              <a:buClr>
                <a:schemeClr val="accent2"/>
              </a:buClr>
              <a:defRPr/>
            </a:pPr>
            <a:r>
              <a:rPr lang="fr-CA" dirty="0" smtClean="0">
                <a:solidFill>
                  <a:schemeClr val="accent2"/>
                </a:solidFill>
              </a:rPr>
              <a:t>Introduction de nourriture dans le tube digestif (bouche)</a:t>
            </a:r>
          </a:p>
          <a:p>
            <a:pPr lvl="1" eaLnBrk="1" hangingPunct="1">
              <a:lnSpc>
                <a:spcPct val="90000"/>
              </a:lnSpc>
              <a:defRPr/>
            </a:pPr>
            <a:endParaRPr lang="fr-CA" dirty="0">
              <a:solidFill>
                <a:schemeClr val="accent1"/>
              </a:solidFill>
            </a:endParaRPr>
          </a:p>
          <a:p>
            <a:pPr lvl="1" eaLnBrk="1" hangingPunct="1">
              <a:lnSpc>
                <a:spcPct val="90000"/>
              </a:lnSpc>
              <a:defRPr/>
            </a:pPr>
            <a:endParaRPr lang="fr-CA" dirty="0" smtClean="0"/>
          </a:p>
          <a:p>
            <a:pPr eaLnBrk="1" hangingPunct="1">
              <a:lnSpc>
                <a:spcPct val="90000"/>
              </a:lnSpc>
              <a:buFont typeface="Wingdings" pitchFamily="2" charset="2"/>
              <a:buNone/>
              <a:defRPr/>
            </a:pPr>
            <a:r>
              <a:rPr lang="fr-CA" sz="3600" b="1" dirty="0" smtClean="0">
                <a:solidFill>
                  <a:srgbClr val="FF3399"/>
                </a:solidFill>
                <a:sym typeface="Wingdings" pitchFamily="2" charset="2"/>
              </a:rPr>
              <a:t></a:t>
            </a:r>
            <a:r>
              <a:rPr lang="fr-CA" sz="3600" b="1" dirty="0" smtClean="0">
                <a:solidFill>
                  <a:srgbClr val="FF6600"/>
                </a:solidFill>
                <a:sym typeface="Wingdings" pitchFamily="2" charset="2"/>
              </a:rPr>
              <a:t> </a:t>
            </a:r>
            <a:r>
              <a:rPr lang="fr-CA" sz="3200" b="1" cap="small" dirty="0" smtClean="0">
                <a:solidFill>
                  <a:srgbClr val="FF3399"/>
                </a:solidFill>
                <a:sym typeface="Wingdings" pitchFamily="2" charset="2"/>
              </a:rPr>
              <a:t>P</a:t>
            </a:r>
            <a:r>
              <a:rPr lang="fr-CA" sz="3200" b="1" cap="small" dirty="0" smtClean="0">
                <a:solidFill>
                  <a:srgbClr val="FF3399"/>
                </a:solidFill>
              </a:rPr>
              <a:t>ropulsion :</a:t>
            </a:r>
            <a:endParaRPr lang="fr-CA" b="1" cap="small" dirty="0" smtClean="0">
              <a:solidFill>
                <a:srgbClr val="FF3399"/>
              </a:solidFill>
            </a:endParaRPr>
          </a:p>
          <a:p>
            <a:pPr lvl="1" eaLnBrk="1" hangingPunct="1">
              <a:lnSpc>
                <a:spcPct val="90000"/>
              </a:lnSpc>
              <a:buClr>
                <a:srgbClr val="FF3399"/>
              </a:buClr>
              <a:defRPr/>
            </a:pPr>
            <a:r>
              <a:rPr lang="fr-CA" dirty="0" smtClean="0">
                <a:solidFill>
                  <a:srgbClr val="FF3399"/>
                </a:solidFill>
              </a:rPr>
              <a:t>Déplacement de la nourriture dans le tube digestif </a:t>
            </a:r>
            <a:endParaRPr lang="fr-CA" dirty="0" smtClean="0">
              <a:solidFill>
                <a:srgbClr val="FF3399"/>
              </a:solidFill>
              <a:sym typeface="Wingdings" pitchFamily="2" charset="2"/>
            </a:endParaRPr>
          </a:p>
          <a:p>
            <a:pPr lvl="2" eaLnBrk="1" hangingPunct="1">
              <a:lnSpc>
                <a:spcPct val="90000"/>
              </a:lnSpc>
              <a:buClr>
                <a:srgbClr val="FF3399"/>
              </a:buClr>
              <a:defRPr/>
            </a:pPr>
            <a:r>
              <a:rPr lang="fr-CA" dirty="0" smtClean="0">
                <a:solidFill>
                  <a:srgbClr val="FF3399"/>
                </a:solidFill>
                <a:sym typeface="Wingdings" pitchFamily="2" charset="2"/>
              </a:rPr>
              <a:t>Déglutition  langue &amp; pharynx</a:t>
            </a:r>
          </a:p>
          <a:p>
            <a:pPr lvl="2" eaLnBrk="1" hangingPunct="1">
              <a:lnSpc>
                <a:spcPct val="90000"/>
              </a:lnSpc>
              <a:buClr>
                <a:srgbClr val="FF3399"/>
              </a:buClr>
              <a:defRPr/>
            </a:pPr>
            <a:r>
              <a:rPr lang="fr-CA" dirty="0" smtClean="0">
                <a:solidFill>
                  <a:srgbClr val="FF3399"/>
                </a:solidFill>
                <a:sym typeface="Wingdings" pitchFamily="2" charset="2"/>
              </a:rPr>
              <a:t>Péristaltisme  tube digestif</a:t>
            </a:r>
          </a:p>
          <a:p>
            <a:pPr marL="914400" lvl="2" indent="0" eaLnBrk="1" hangingPunct="1">
              <a:lnSpc>
                <a:spcPct val="90000"/>
              </a:lnSpc>
              <a:buClr>
                <a:srgbClr val="FF6600"/>
              </a:buClr>
              <a:buNone/>
              <a:defRPr/>
            </a:pPr>
            <a:endParaRPr lang="fr-CA" dirty="0" smtClean="0">
              <a:solidFill>
                <a:srgbClr val="FF3399"/>
              </a:solidFill>
              <a:sym typeface="Wingdings" pitchFamily="2" charset="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2035">
                                            <p:txEl>
                                              <p:pRg st="0" end="0"/>
                                            </p:txEl>
                                          </p:spTgt>
                                        </p:tgtEl>
                                        <p:attrNameLst>
                                          <p:attrName>style.visibility</p:attrName>
                                        </p:attrNameLst>
                                      </p:cBhvr>
                                      <p:to>
                                        <p:strVal val="visible"/>
                                      </p:to>
                                    </p:set>
                                    <p:animEffect transition="in" filter="fade">
                                      <p:cBhvr>
                                        <p:cTn id="7" dur="500"/>
                                        <p:tgtEl>
                                          <p:spTgt spid="17203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72035">
                                            <p:txEl>
                                              <p:pRg st="1" end="1"/>
                                            </p:txEl>
                                          </p:spTgt>
                                        </p:tgtEl>
                                        <p:attrNameLst>
                                          <p:attrName>style.visibility</p:attrName>
                                        </p:attrNameLst>
                                      </p:cBhvr>
                                      <p:to>
                                        <p:strVal val="visible"/>
                                      </p:to>
                                    </p:set>
                                    <p:animEffect transition="in" filter="fade">
                                      <p:cBhvr>
                                        <p:cTn id="10" dur="500"/>
                                        <p:tgtEl>
                                          <p:spTgt spid="172035">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72035">
                                            <p:txEl>
                                              <p:pRg st="4" end="4"/>
                                            </p:txEl>
                                          </p:spTgt>
                                        </p:tgtEl>
                                        <p:attrNameLst>
                                          <p:attrName>style.visibility</p:attrName>
                                        </p:attrNameLst>
                                      </p:cBhvr>
                                      <p:to>
                                        <p:strVal val="visible"/>
                                      </p:to>
                                    </p:set>
                                    <p:animEffect transition="in" filter="fade">
                                      <p:cBhvr>
                                        <p:cTn id="15" dur="500"/>
                                        <p:tgtEl>
                                          <p:spTgt spid="172035">
                                            <p:txEl>
                                              <p:pRg st="4" end="4"/>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172035">
                                            <p:txEl>
                                              <p:pRg st="5" end="5"/>
                                            </p:txEl>
                                          </p:spTgt>
                                        </p:tgtEl>
                                        <p:attrNameLst>
                                          <p:attrName>style.visibility</p:attrName>
                                        </p:attrNameLst>
                                      </p:cBhvr>
                                      <p:to>
                                        <p:strVal val="visible"/>
                                      </p:to>
                                    </p:set>
                                    <p:animEffect transition="in" filter="fade">
                                      <p:cBhvr>
                                        <p:cTn id="18" dur="500"/>
                                        <p:tgtEl>
                                          <p:spTgt spid="172035">
                                            <p:txEl>
                                              <p:pRg st="5" end="5"/>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172035">
                                            <p:txEl>
                                              <p:pRg st="6" end="6"/>
                                            </p:txEl>
                                          </p:spTgt>
                                        </p:tgtEl>
                                        <p:attrNameLst>
                                          <p:attrName>style.visibility</p:attrName>
                                        </p:attrNameLst>
                                      </p:cBhvr>
                                      <p:to>
                                        <p:strVal val="visible"/>
                                      </p:to>
                                    </p:set>
                                    <p:animEffect transition="in" filter="fade">
                                      <p:cBhvr>
                                        <p:cTn id="21" dur="500"/>
                                        <p:tgtEl>
                                          <p:spTgt spid="172035">
                                            <p:txEl>
                                              <p:pRg st="6" end="6"/>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172035">
                                            <p:txEl>
                                              <p:pRg st="7" end="7"/>
                                            </p:txEl>
                                          </p:spTgt>
                                        </p:tgtEl>
                                        <p:attrNameLst>
                                          <p:attrName>style.visibility</p:attrName>
                                        </p:attrNameLst>
                                      </p:cBhvr>
                                      <p:to>
                                        <p:strVal val="visible"/>
                                      </p:to>
                                    </p:set>
                                    <p:animEffect transition="in" filter="fade">
                                      <p:cBhvr>
                                        <p:cTn id="24" dur="500"/>
                                        <p:tgtEl>
                                          <p:spTgt spid="17203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1"/>
</p:tagLst>
</file>

<file path=ppt/tags/tag100.xml><?xml version="1.0" encoding="utf-8"?>
<p:tagLst xmlns:a="http://schemas.openxmlformats.org/drawingml/2006/main" xmlns:r="http://schemas.openxmlformats.org/officeDocument/2006/relationships" xmlns:p="http://schemas.openxmlformats.org/presentationml/2006/main">
  <p:tag name="NUM" val="11"/>
</p:tagLst>
</file>

<file path=ppt/tags/tag101.xml><?xml version="1.0" encoding="utf-8"?>
<p:tagLst xmlns:a="http://schemas.openxmlformats.org/drawingml/2006/main" xmlns:r="http://schemas.openxmlformats.org/officeDocument/2006/relationships" xmlns:p="http://schemas.openxmlformats.org/presentationml/2006/main">
  <p:tag name="NUM" val="12"/>
</p:tagLst>
</file>

<file path=ppt/tags/tag102.xml><?xml version="1.0" encoding="utf-8"?>
<p:tagLst xmlns:a="http://schemas.openxmlformats.org/drawingml/2006/main" xmlns:r="http://schemas.openxmlformats.org/officeDocument/2006/relationships" xmlns:p="http://schemas.openxmlformats.org/presentationml/2006/main">
  <p:tag name="NUM" val="13"/>
</p:tagLst>
</file>

<file path=ppt/tags/tag103.xml><?xml version="1.0" encoding="utf-8"?>
<p:tagLst xmlns:a="http://schemas.openxmlformats.org/drawingml/2006/main" xmlns:r="http://schemas.openxmlformats.org/officeDocument/2006/relationships" xmlns:p="http://schemas.openxmlformats.org/presentationml/2006/main">
  <p:tag name="NUM" val="14"/>
</p:tagLst>
</file>

<file path=ppt/tags/tag104.xml><?xml version="1.0" encoding="utf-8"?>
<p:tagLst xmlns:a="http://schemas.openxmlformats.org/drawingml/2006/main" xmlns:r="http://schemas.openxmlformats.org/officeDocument/2006/relationships" xmlns:p="http://schemas.openxmlformats.org/presentationml/2006/main">
  <p:tag name="NUM" val="15"/>
</p:tagLst>
</file>

<file path=ppt/tags/tag105.xml><?xml version="1.0" encoding="utf-8"?>
<p:tagLst xmlns:a="http://schemas.openxmlformats.org/drawingml/2006/main" xmlns:r="http://schemas.openxmlformats.org/officeDocument/2006/relationships" xmlns:p="http://schemas.openxmlformats.org/presentationml/2006/main">
  <p:tag name="NUM" val="16"/>
</p:tagLst>
</file>

<file path=ppt/tags/tag106.xml><?xml version="1.0" encoding="utf-8"?>
<p:tagLst xmlns:a="http://schemas.openxmlformats.org/drawingml/2006/main" xmlns:r="http://schemas.openxmlformats.org/officeDocument/2006/relationships" xmlns:p="http://schemas.openxmlformats.org/presentationml/2006/main">
  <p:tag name="NUM" val="17"/>
</p:tagLst>
</file>

<file path=ppt/tags/tag107.xml><?xml version="1.0" encoding="utf-8"?>
<p:tagLst xmlns:a="http://schemas.openxmlformats.org/drawingml/2006/main" xmlns:r="http://schemas.openxmlformats.org/officeDocument/2006/relationships" xmlns:p="http://schemas.openxmlformats.org/presentationml/2006/main">
  <p:tag name="NUM" val="18"/>
</p:tagLst>
</file>

<file path=ppt/tags/tag108.xml><?xml version="1.0" encoding="utf-8"?>
<p:tagLst xmlns:a="http://schemas.openxmlformats.org/drawingml/2006/main" xmlns:r="http://schemas.openxmlformats.org/officeDocument/2006/relationships" xmlns:p="http://schemas.openxmlformats.org/presentationml/2006/main">
  <p:tag name="NUM" val="19"/>
</p:tagLst>
</file>

<file path=ppt/tags/tag109.xml><?xml version="1.0" encoding="utf-8"?>
<p:tagLst xmlns:a="http://schemas.openxmlformats.org/drawingml/2006/main" xmlns:r="http://schemas.openxmlformats.org/officeDocument/2006/relationships" xmlns:p="http://schemas.openxmlformats.org/presentationml/2006/main">
  <p:tag name="NUM" val="20"/>
</p:tagLst>
</file>

<file path=ppt/tags/tag11.xml><?xml version="1.0" encoding="utf-8"?>
<p:tagLst xmlns:a="http://schemas.openxmlformats.org/drawingml/2006/main" xmlns:r="http://schemas.openxmlformats.org/officeDocument/2006/relationships" xmlns:p="http://schemas.openxmlformats.org/presentationml/2006/main">
  <p:tag name="NUM" val="2"/>
</p:tagLst>
</file>

<file path=ppt/tags/tag110.xml><?xml version="1.0" encoding="utf-8"?>
<p:tagLst xmlns:a="http://schemas.openxmlformats.org/drawingml/2006/main" xmlns:r="http://schemas.openxmlformats.org/officeDocument/2006/relationships" xmlns:p="http://schemas.openxmlformats.org/presentationml/2006/main">
  <p:tag name="NUM" val="21"/>
</p:tagLst>
</file>

<file path=ppt/tags/tag111.xml><?xml version="1.0" encoding="utf-8"?>
<p:tagLst xmlns:a="http://schemas.openxmlformats.org/drawingml/2006/main" xmlns:r="http://schemas.openxmlformats.org/officeDocument/2006/relationships" xmlns:p="http://schemas.openxmlformats.org/presentationml/2006/main">
  <p:tag name="NUM" val="22"/>
</p:tagLst>
</file>

<file path=ppt/tags/tag112.xml><?xml version="1.0" encoding="utf-8"?>
<p:tagLst xmlns:a="http://schemas.openxmlformats.org/drawingml/2006/main" xmlns:r="http://schemas.openxmlformats.org/officeDocument/2006/relationships" xmlns:p="http://schemas.openxmlformats.org/presentationml/2006/main">
  <p:tag name="NUM" val="23"/>
</p:tagLst>
</file>

<file path=ppt/tags/tag113.xml><?xml version="1.0" encoding="utf-8"?>
<p:tagLst xmlns:a="http://schemas.openxmlformats.org/drawingml/2006/main" xmlns:r="http://schemas.openxmlformats.org/officeDocument/2006/relationships" xmlns:p="http://schemas.openxmlformats.org/presentationml/2006/main">
  <p:tag name="NUM" val="24"/>
</p:tagLst>
</file>

<file path=ppt/tags/tag114.xml><?xml version="1.0" encoding="utf-8"?>
<p:tagLst xmlns:a="http://schemas.openxmlformats.org/drawingml/2006/main" xmlns:r="http://schemas.openxmlformats.org/officeDocument/2006/relationships" xmlns:p="http://schemas.openxmlformats.org/presentationml/2006/main">
  <p:tag name="NUM" val="25"/>
</p:tagLst>
</file>

<file path=ppt/tags/tag115.xml><?xml version="1.0" encoding="utf-8"?>
<p:tagLst xmlns:a="http://schemas.openxmlformats.org/drawingml/2006/main" xmlns:r="http://schemas.openxmlformats.org/officeDocument/2006/relationships" xmlns:p="http://schemas.openxmlformats.org/presentationml/2006/main">
  <p:tag name="NUM" val="26"/>
</p:tagLst>
</file>

<file path=ppt/tags/tag116.xml><?xml version="1.0" encoding="utf-8"?>
<p:tagLst xmlns:a="http://schemas.openxmlformats.org/drawingml/2006/main" xmlns:r="http://schemas.openxmlformats.org/officeDocument/2006/relationships" xmlns:p="http://schemas.openxmlformats.org/presentationml/2006/main">
  <p:tag name="NUM" val="1"/>
</p:tagLst>
</file>

<file path=ppt/tags/tag117.xml><?xml version="1.0" encoding="utf-8"?>
<p:tagLst xmlns:a="http://schemas.openxmlformats.org/drawingml/2006/main" xmlns:r="http://schemas.openxmlformats.org/officeDocument/2006/relationships" xmlns:p="http://schemas.openxmlformats.org/presentationml/2006/main">
  <p:tag name="NUM" val="2"/>
</p:tagLst>
</file>

<file path=ppt/tags/tag118.xml><?xml version="1.0" encoding="utf-8"?>
<p:tagLst xmlns:a="http://schemas.openxmlformats.org/drawingml/2006/main" xmlns:r="http://schemas.openxmlformats.org/officeDocument/2006/relationships" xmlns:p="http://schemas.openxmlformats.org/presentationml/2006/main">
  <p:tag name="NUM" val="3"/>
</p:tagLst>
</file>

<file path=ppt/tags/tag119.xml><?xml version="1.0" encoding="utf-8"?>
<p:tagLst xmlns:a="http://schemas.openxmlformats.org/drawingml/2006/main" xmlns:r="http://schemas.openxmlformats.org/officeDocument/2006/relationships" xmlns:p="http://schemas.openxmlformats.org/presentationml/2006/main">
  <p:tag name="NUM" val="4"/>
</p:tagLst>
</file>

<file path=ppt/tags/tag12.xml><?xml version="1.0" encoding="utf-8"?>
<p:tagLst xmlns:a="http://schemas.openxmlformats.org/drawingml/2006/main" xmlns:r="http://schemas.openxmlformats.org/officeDocument/2006/relationships" xmlns:p="http://schemas.openxmlformats.org/presentationml/2006/main">
  <p:tag name="NUM" val="3"/>
</p:tagLst>
</file>

<file path=ppt/tags/tag120.xml><?xml version="1.0" encoding="utf-8"?>
<p:tagLst xmlns:a="http://schemas.openxmlformats.org/drawingml/2006/main" xmlns:r="http://schemas.openxmlformats.org/officeDocument/2006/relationships" xmlns:p="http://schemas.openxmlformats.org/presentationml/2006/main">
  <p:tag name="NUM" val="5"/>
</p:tagLst>
</file>

<file path=ppt/tags/tag121.xml><?xml version="1.0" encoding="utf-8"?>
<p:tagLst xmlns:a="http://schemas.openxmlformats.org/drawingml/2006/main" xmlns:r="http://schemas.openxmlformats.org/officeDocument/2006/relationships" xmlns:p="http://schemas.openxmlformats.org/presentationml/2006/main">
  <p:tag name="NUM" val="6"/>
</p:tagLst>
</file>

<file path=ppt/tags/tag122.xml><?xml version="1.0" encoding="utf-8"?>
<p:tagLst xmlns:a="http://schemas.openxmlformats.org/drawingml/2006/main" xmlns:r="http://schemas.openxmlformats.org/officeDocument/2006/relationships" xmlns:p="http://schemas.openxmlformats.org/presentationml/2006/main">
  <p:tag name="NUM" val="7"/>
</p:tagLst>
</file>

<file path=ppt/tags/tag123.xml><?xml version="1.0" encoding="utf-8"?>
<p:tagLst xmlns:a="http://schemas.openxmlformats.org/drawingml/2006/main" xmlns:r="http://schemas.openxmlformats.org/officeDocument/2006/relationships" xmlns:p="http://schemas.openxmlformats.org/presentationml/2006/main">
  <p:tag name="NUM" val="8"/>
</p:tagLst>
</file>

<file path=ppt/tags/tag124.xml><?xml version="1.0" encoding="utf-8"?>
<p:tagLst xmlns:a="http://schemas.openxmlformats.org/drawingml/2006/main" xmlns:r="http://schemas.openxmlformats.org/officeDocument/2006/relationships" xmlns:p="http://schemas.openxmlformats.org/presentationml/2006/main">
  <p:tag name="NUM" val="9"/>
</p:tagLst>
</file>

<file path=ppt/tags/tag125.xml><?xml version="1.0" encoding="utf-8"?>
<p:tagLst xmlns:a="http://schemas.openxmlformats.org/drawingml/2006/main" xmlns:r="http://schemas.openxmlformats.org/officeDocument/2006/relationships" xmlns:p="http://schemas.openxmlformats.org/presentationml/2006/main">
  <p:tag name="NUM" val="10"/>
</p:tagLst>
</file>

<file path=ppt/tags/tag126.xml><?xml version="1.0" encoding="utf-8"?>
<p:tagLst xmlns:a="http://schemas.openxmlformats.org/drawingml/2006/main" xmlns:r="http://schemas.openxmlformats.org/officeDocument/2006/relationships" xmlns:p="http://schemas.openxmlformats.org/presentationml/2006/main">
  <p:tag name="NUM" val="11"/>
</p:tagLst>
</file>

<file path=ppt/tags/tag127.xml><?xml version="1.0" encoding="utf-8"?>
<p:tagLst xmlns:a="http://schemas.openxmlformats.org/drawingml/2006/main" xmlns:r="http://schemas.openxmlformats.org/officeDocument/2006/relationships" xmlns:p="http://schemas.openxmlformats.org/presentationml/2006/main">
  <p:tag name="NUM" val="12"/>
</p:tagLst>
</file>

<file path=ppt/tags/tag128.xml><?xml version="1.0" encoding="utf-8"?>
<p:tagLst xmlns:a="http://schemas.openxmlformats.org/drawingml/2006/main" xmlns:r="http://schemas.openxmlformats.org/officeDocument/2006/relationships" xmlns:p="http://schemas.openxmlformats.org/presentationml/2006/main">
  <p:tag name="NUM" val="13"/>
</p:tagLst>
</file>

<file path=ppt/tags/tag129.xml><?xml version="1.0" encoding="utf-8"?>
<p:tagLst xmlns:a="http://schemas.openxmlformats.org/drawingml/2006/main" xmlns:r="http://schemas.openxmlformats.org/officeDocument/2006/relationships" xmlns:p="http://schemas.openxmlformats.org/presentationml/2006/main">
  <p:tag name="NUM" val="14"/>
</p:tagLst>
</file>

<file path=ppt/tags/tag13.xml><?xml version="1.0" encoding="utf-8"?>
<p:tagLst xmlns:a="http://schemas.openxmlformats.org/drawingml/2006/main" xmlns:r="http://schemas.openxmlformats.org/officeDocument/2006/relationships" xmlns:p="http://schemas.openxmlformats.org/presentationml/2006/main">
  <p:tag name="NUM" val="5"/>
</p:tagLst>
</file>

<file path=ppt/tags/tag130.xml><?xml version="1.0" encoding="utf-8"?>
<p:tagLst xmlns:a="http://schemas.openxmlformats.org/drawingml/2006/main" xmlns:r="http://schemas.openxmlformats.org/officeDocument/2006/relationships" xmlns:p="http://schemas.openxmlformats.org/presentationml/2006/main">
  <p:tag name="NUM" val="1"/>
</p:tagLst>
</file>

<file path=ppt/tags/tag131.xml><?xml version="1.0" encoding="utf-8"?>
<p:tagLst xmlns:a="http://schemas.openxmlformats.org/drawingml/2006/main" xmlns:r="http://schemas.openxmlformats.org/officeDocument/2006/relationships" xmlns:p="http://schemas.openxmlformats.org/presentationml/2006/main">
  <p:tag name="NUM" val="2"/>
</p:tagLst>
</file>

<file path=ppt/tags/tag132.xml><?xml version="1.0" encoding="utf-8"?>
<p:tagLst xmlns:a="http://schemas.openxmlformats.org/drawingml/2006/main" xmlns:r="http://schemas.openxmlformats.org/officeDocument/2006/relationships" xmlns:p="http://schemas.openxmlformats.org/presentationml/2006/main">
  <p:tag name="NUM" val="1"/>
</p:tagLst>
</file>

<file path=ppt/tags/tag133.xml><?xml version="1.0" encoding="utf-8"?>
<p:tagLst xmlns:a="http://schemas.openxmlformats.org/drawingml/2006/main" xmlns:r="http://schemas.openxmlformats.org/officeDocument/2006/relationships" xmlns:p="http://schemas.openxmlformats.org/presentationml/2006/main">
  <p:tag name="NUM" val="2"/>
</p:tagLst>
</file>

<file path=ppt/tags/tag134.xml><?xml version="1.0" encoding="utf-8"?>
<p:tagLst xmlns:a="http://schemas.openxmlformats.org/drawingml/2006/main" xmlns:r="http://schemas.openxmlformats.org/officeDocument/2006/relationships" xmlns:p="http://schemas.openxmlformats.org/presentationml/2006/main">
  <p:tag name="NUM" val="3"/>
</p:tagLst>
</file>

<file path=ppt/tags/tag135.xml><?xml version="1.0" encoding="utf-8"?>
<p:tagLst xmlns:a="http://schemas.openxmlformats.org/drawingml/2006/main" xmlns:r="http://schemas.openxmlformats.org/officeDocument/2006/relationships" xmlns:p="http://schemas.openxmlformats.org/presentationml/2006/main">
  <p:tag name="NUM" val="4"/>
</p:tagLst>
</file>

<file path=ppt/tags/tag136.xml><?xml version="1.0" encoding="utf-8"?>
<p:tagLst xmlns:a="http://schemas.openxmlformats.org/drawingml/2006/main" xmlns:r="http://schemas.openxmlformats.org/officeDocument/2006/relationships" xmlns:p="http://schemas.openxmlformats.org/presentationml/2006/main">
  <p:tag name="NUM" val="5"/>
</p:tagLst>
</file>

<file path=ppt/tags/tag137.xml><?xml version="1.0" encoding="utf-8"?>
<p:tagLst xmlns:a="http://schemas.openxmlformats.org/drawingml/2006/main" xmlns:r="http://schemas.openxmlformats.org/officeDocument/2006/relationships" xmlns:p="http://schemas.openxmlformats.org/presentationml/2006/main">
  <p:tag name="NUM" val="1"/>
</p:tagLst>
</file>

<file path=ppt/tags/tag138.xml><?xml version="1.0" encoding="utf-8"?>
<p:tagLst xmlns:a="http://schemas.openxmlformats.org/drawingml/2006/main" xmlns:r="http://schemas.openxmlformats.org/officeDocument/2006/relationships" xmlns:p="http://schemas.openxmlformats.org/presentationml/2006/main">
  <p:tag name="NUM" val="4"/>
</p:tagLst>
</file>

<file path=ppt/tags/tag139.xml><?xml version="1.0" encoding="utf-8"?>
<p:tagLst xmlns:a="http://schemas.openxmlformats.org/drawingml/2006/main" xmlns:r="http://schemas.openxmlformats.org/officeDocument/2006/relationships" xmlns:p="http://schemas.openxmlformats.org/presentationml/2006/main">
  <p:tag name="NUM" val="2"/>
</p:tagLst>
</file>

<file path=ppt/tags/tag14.xml><?xml version="1.0" encoding="utf-8"?>
<p:tagLst xmlns:a="http://schemas.openxmlformats.org/drawingml/2006/main" xmlns:r="http://schemas.openxmlformats.org/officeDocument/2006/relationships" xmlns:p="http://schemas.openxmlformats.org/presentationml/2006/main">
  <p:tag name="NUM" val="4"/>
</p:tagLst>
</file>

<file path=ppt/tags/tag140.xml><?xml version="1.0" encoding="utf-8"?>
<p:tagLst xmlns:a="http://schemas.openxmlformats.org/drawingml/2006/main" xmlns:r="http://schemas.openxmlformats.org/officeDocument/2006/relationships" xmlns:p="http://schemas.openxmlformats.org/presentationml/2006/main">
  <p:tag name="NUM" val="8"/>
</p:tagLst>
</file>

<file path=ppt/tags/tag141.xml><?xml version="1.0" encoding="utf-8"?>
<p:tagLst xmlns:a="http://schemas.openxmlformats.org/drawingml/2006/main" xmlns:r="http://schemas.openxmlformats.org/officeDocument/2006/relationships" xmlns:p="http://schemas.openxmlformats.org/presentationml/2006/main">
  <p:tag name="NUM" val="14"/>
</p:tagLst>
</file>

<file path=ppt/tags/tag142.xml><?xml version="1.0" encoding="utf-8"?>
<p:tagLst xmlns:a="http://schemas.openxmlformats.org/drawingml/2006/main" xmlns:r="http://schemas.openxmlformats.org/officeDocument/2006/relationships" xmlns:p="http://schemas.openxmlformats.org/presentationml/2006/main">
  <p:tag name="NUM" val="14"/>
</p:tagLst>
</file>

<file path=ppt/tags/tag143.xml><?xml version="1.0" encoding="utf-8"?>
<p:tagLst xmlns:a="http://schemas.openxmlformats.org/drawingml/2006/main" xmlns:r="http://schemas.openxmlformats.org/officeDocument/2006/relationships" xmlns:p="http://schemas.openxmlformats.org/presentationml/2006/main">
  <p:tag name="NUM" val="14"/>
</p:tagLst>
</file>

<file path=ppt/tags/tag144.xml><?xml version="1.0" encoding="utf-8"?>
<p:tagLst xmlns:a="http://schemas.openxmlformats.org/drawingml/2006/main" xmlns:r="http://schemas.openxmlformats.org/officeDocument/2006/relationships" xmlns:p="http://schemas.openxmlformats.org/presentationml/2006/main">
  <p:tag name="NUM" val="1"/>
</p:tagLst>
</file>

<file path=ppt/tags/tag145.xml><?xml version="1.0" encoding="utf-8"?>
<p:tagLst xmlns:a="http://schemas.openxmlformats.org/drawingml/2006/main" xmlns:r="http://schemas.openxmlformats.org/officeDocument/2006/relationships" xmlns:p="http://schemas.openxmlformats.org/presentationml/2006/main">
  <p:tag name="NUM" val="4"/>
</p:tagLst>
</file>

<file path=ppt/tags/tag146.xml><?xml version="1.0" encoding="utf-8"?>
<p:tagLst xmlns:a="http://schemas.openxmlformats.org/drawingml/2006/main" xmlns:r="http://schemas.openxmlformats.org/officeDocument/2006/relationships" xmlns:p="http://schemas.openxmlformats.org/presentationml/2006/main">
  <p:tag name="NUM" val="2"/>
</p:tagLst>
</file>

<file path=ppt/tags/tag147.xml><?xml version="1.0" encoding="utf-8"?>
<p:tagLst xmlns:a="http://schemas.openxmlformats.org/drawingml/2006/main" xmlns:r="http://schemas.openxmlformats.org/officeDocument/2006/relationships" xmlns:p="http://schemas.openxmlformats.org/presentationml/2006/main">
  <p:tag name="NUM" val="5"/>
</p:tagLst>
</file>

<file path=ppt/tags/tag148.xml><?xml version="1.0" encoding="utf-8"?>
<p:tagLst xmlns:a="http://schemas.openxmlformats.org/drawingml/2006/main" xmlns:r="http://schemas.openxmlformats.org/officeDocument/2006/relationships" xmlns:p="http://schemas.openxmlformats.org/presentationml/2006/main">
  <p:tag name="NUM" val="6"/>
</p:tagLst>
</file>

<file path=ppt/tags/tag149.xml><?xml version="1.0" encoding="utf-8"?>
<p:tagLst xmlns:a="http://schemas.openxmlformats.org/drawingml/2006/main" xmlns:r="http://schemas.openxmlformats.org/officeDocument/2006/relationships" xmlns:p="http://schemas.openxmlformats.org/presentationml/2006/main">
  <p:tag name="NUM" val="7"/>
</p:tagLst>
</file>

<file path=ppt/tags/tag15.xml><?xml version="1.0" encoding="utf-8"?>
<p:tagLst xmlns:a="http://schemas.openxmlformats.org/drawingml/2006/main" xmlns:r="http://schemas.openxmlformats.org/officeDocument/2006/relationships" xmlns:p="http://schemas.openxmlformats.org/presentationml/2006/main">
  <p:tag name="NUM" val="1"/>
</p:tagLst>
</file>

<file path=ppt/tags/tag150.xml><?xml version="1.0" encoding="utf-8"?>
<p:tagLst xmlns:a="http://schemas.openxmlformats.org/drawingml/2006/main" xmlns:r="http://schemas.openxmlformats.org/officeDocument/2006/relationships" xmlns:p="http://schemas.openxmlformats.org/presentationml/2006/main">
  <p:tag name="NUM" val="8"/>
</p:tagLst>
</file>

<file path=ppt/tags/tag151.xml><?xml version="1.0" encoding="utf-8"?>
<p:tagLst xmlns:a="http://schemas.openxmlformats.org/drawingml/2006/main" xmlns:r="http://schemas.openxmlformats.org/officeDocument/2006/relationships" xmlns:p="http://schemas.openxmlformats.org/presentationml/2006/main">
  <p:tag name="NUM" val="2"/>
</p:tagLst>
</file>

<file path=ppt/tags/tag152.xml><?xml version="1.0" encoding="utf-8"?>
<p:tagLst xmlns:a="http://schemas.openxmlformats.org/drawingml/2006/main" xmlns:r="http://schemas.openxmlformats.org/officeDocument/2006/relationships" xmlns:p="http://schemas.openxmlformats.org/presentationml/2006/main">
  <p:tag name="NUM" val="3"/>
</p:tagLst>
</file>

<file path=ppt/tags/tag153.xml><?xml version="1.0" encoding="utf-8"?>
<p:tagLst xmlns:a="http://schemas.openxmlformats.org/drawingml/2006/main" xmlns:r="http://schemas.openxmlformats.org/officeDocument/2006/relationships" xmlns:p="http://schemas.openxmlformats.org/presentationml/2006/main">
  <p:tag name="NUM" val="3"/>
</p:tagLst>
</file>

<file path=ppt/tags/tag154.xml><?xml version="1.0" encoding="utf-8"?>
<p:tagLst xmlns:a="http://schemas.openxmlformats.org/drawingml/2006/main" xmlns:r="http://schemas.openxmlformats.org/officeDocument/2006/relationships" xmlns:p="http://schemas.openxmlformats.org/presentationml/2006/main">
  <p:tag name="NUM" val="2"/>
</p:tagLst>
</file>

<file path=ppt/tags/tag155.xml><?xml version="1.0" encoding="utf-8"?>
<p:tagLst xmlns:a="http://schemas.openxmlformats.org/drawingml/2006/main" xmlns:r="http://schemas.openxmlformats.org/officeDocument/2006/relationships" xmlns:p="http://schemas.openxmlformats.org/presentationml/2006/main">
  <p:tag name="NUM" val="4"/>
</p:tagLst>
</file>

<file path=ppt/tags/tag156.xml><?xml version="1.0" encoding="utf-8"?>
<p:tagLst xmlns:a="http://schemas.openxmlformats.org/drawingml/2006/main" xmlns:r="http://schemas.openxmlformats.org/officeDocument/2006/relationships" xmlns:p="http://schemas.openxmlformats.org/presentationml/2006/main">
  <p:tag name="NUM" val="2"/>
</p:tagLst>
</file>

<file path=ppt/tags/tag157.xml><?xml version="1.0" encoding="utf-8"?>
<p:tagLst xmlns:a="http://schemas.openxmlformats.org/drawingml/2006/main" xmlns:r="http://schemas.openxmlformats.org/officeDocument/2006/relationships" xmlns:p="http://schemas.openxmlformats.org/presentationml/2006/main">
  <p:tag name="NUM" val="3"/>
</p:tagLst>
</file>

<file path=ppt/tags/tag158.xml><?xml version="1.0" encoding="utf-8"?>
<p:tagLst xmlns:a="http://schemas.openxmlformats.org/drawingml/2006/main" xmlns:r="http://schemas.openxmlformats.org/officeDocument/2006/relationships" xmlns:p="http://schemas.openxmlformats.org/presentationml/2006/main">
  <p:tag name="NUM" val="4"/>
</p:tagLst>
</file>

<file path=ppt/tags/tag159.xml><?xml version="1.0" encoding="utf-8"?>
<p:tagLst xmlns:a="http://schemas.openxmlformats.org/drawingml/2006/main" xmlns:r="http://schemas.openxmlformats.org/officeDocument/2006/relationships" xmlns:p="http://schemas.openxmlformats.org/presentationml/2006/main">
  <p:tag name="NUM" val="5"/>
</p:tagLst>
</file>

<file path=ppt/tags/tag16.xml><?xml version="1.0" encoding="utf-8"?>
<p:tagLst xmlns:a="http://schemas.openxmlformats.org/drawingml/2006/main" xmlns:r="http://schemas.openxmlformats.org/officeDocument/2006/relationships" xmlns:p="http://schemas.openxmlformats.org/presentationml/2006/main">
  <p:tag name="NUM" val="2"/>
</p:tagLst>
</file>

<file path=ppt/tags/tag160.xml><?xml version="1.0" encoding="utf-8"?>
<p:tagLst xmlns:a="http://schemas.openxmlformats.org/drawingml/2006/main" xmlns:r="http://schemas.openxmlformats.org/officeDocument/2006/relationships" xmlns:p="http://schemas.openxmlformats.org/presentationml/2006/main">
  <p:tag name="NUM" val="6"/>
</p:tagLst>
</file>

<file path=ppt/tags/tag161.xml><?xml version="1.0" encoding="utf-8"?>
<p:tagLst xmlns:a="http://schemas.openxmlformats.org/drawingml/2006/main" xmlns:r="http://schemas.openxmlformats.org/officeDocument/2006/relationships" xmlns:p="http://schemas.openxmlformats.org/presentationml/2006/main">
  <p:tag name="NUM" val="7"/>
</p:tagLst>
</file>

<file path=ppt/tags/tag162.xml><?xml version="1.0" encoding="utf-8"?>
<p:tagLst xmlns:a="http://schemas.openxmlformats.org/drawingml/2006/main" xmlns:r="http://schemas.openxmlformats.org/officeDocument/2006/relationships" xmlns:p="http://schemas.openxmlformats.org/presentationml/2006/main">
  <p:tag name="NUM" val="8"/>
</p:tagLst>
</file>

<file path=ppt/tags/tag163.xml><?xml version="1.0" encoding="utf-8"?>
<p:tagLst xmlns:a="http://schemas.openxmlformats.org/drawingml/2006/main" xmlns:r="http://schemas.openxmlformats.org/officeDocument/2006/relationships" xmlns:p="http://schemas.openxmlformats.org/presentationml/2006/main">
  <p:tag name="NUM" val="9"/>
</p:tagLst>
</file>

<file path=ppt/tags/tag164.xml><?xml version="1.0" encoding="utf-8"?>
<p:tagLst xmlns:a="http://schemas.openxmlformats.org/drawingml/2006/main" xmlns:r="http://schemas.openxmlformats.org/officeDocument/2006/relationships" xmlns:p="http://schemas.openxmlformats.org/presentationml/2006/main">
  <p:tag name="NUM" val="10"/>
</p:tagLst>
</file>

<file path=ppt/tags/tag165.xml><?xml version="1.0" encoding="utf-8"?>
<p:tagLst xmlns:a="http://schemas.openxmlformats.org/drawingml/2006/main" xmlns:r="http://schemas.openxmlformats.org/officeDocument/2006/relationships" xmlns:p="http://schemas.openxmlformats.org/presentationml/2006/main">
  <p:tag name="NUM" val="11"/>
</p:tagLst>
</file>

<file path=ppt/tags/tag166.xml><?xml version="1.0" encoding="utf-8"?>
<p:tagLst xmlns:a="http://schemas.openxmlformats.org/drawingml/2006/main" xmlns:r="http://schemas.openxmlformats.org/officeDocument/2006/relationships" xmlns:p="http://schemas.openxmlformats.org/presentationml/2006/main">
  <p:tag name="NUM" val="12"/>
</p:tagLst>
</file>

<file path=ppt/tags/tag167.xml><?xml version="1.0" encoding="utf-8"?>
<p:tagLst xmlns:a="http://schemas.openxmlformats.org/drawingml/2006/main" xmlns:r="http://schemas.openxmlformats.org/officeDocument/2006/relationships" xmlns:p="http://schemas.openxmlformats.org/presentationml/2006/main">
  <p:tag name="NUM" val="13"/>
</p:tagLst>
</file>

<file path=ppt/tags/tag168.xml><?xml version="1.0" encoding="utf-8"?>
<p:tagLst xmlns:a="http://schemas.openxmlformats.org/drawingml/2006/main" xmlns:r="http://schemas.openxmlformats.org/officeDocument/2006/relationships" xmlns:p="http://schemas.openxmlformats.org/presentationml/2006/main">
  <p:tag name="NUM" val="15"/>
</p:tagLst>
</file>

<file path=ppt/tags/tag169.xml><?xml version="1.0" encoding="utf-8"?>
<p:tagLst xmlns:a="http://schemas.openxmlformats.org/drawingml/2006/main" xmlns:r="http://schemas.openxmlformats.org/officeDocument/2006/relationships" xmlns:p="http://schemas.openxmlformats.org/presentationml/2006/main">
  <p:tag name="NUM" val="16"/>
</p:tagLst>
</file>

<file path=ppt/tags/tag17.xml><?xml version="1.0" encoding="utf-8"?>
<p:tagLst xmlns:a="http://schemas.openxmlformats.org/drawingml/2006/main" xmlns:r="http://schemas.openxmlformats.org/officeDocument/2006/relationships" xmlns:p="http://schemas.openxmlformats.org/presentationml/2006/main">
  <p:tag name="NUM" val="3"/>
</p:tagLst>
</file>

<file path=ppt/tags/tag170.xml><?xml version="1.0" encoding="utf-8"?>
<p:tagLst xmlns:a="http://schemas.openxmlformats.org/drawingml/2006/main" xmlns:r="http://schemas.openxmlformats.org/officeDocument/2006/relationships" xmlns:p="http://schemas.openxmlformats.org/presentationml/2006/main">
  <p:tag name="NUM" val="17"/>
</p:tagLst>
</file>

<file path=ppt/tags/tag171.xml><?xml version="1.0" encoding="utf-8"?>
<p:tagLst xmlns:a="http://schemas.openxmlformats.org/drawingml/2006/main" xmlns:r="http://schemas.openxmlformats.org/officeDocument/2006/relationships" xmlns:p="http://schemas.openxmlformats.org/presentationml/2006/main">
  <p:tag name="NUM" val="20"/>
</p:tagLst>
</file>

<file path=ppt/tags/tag172.xml><?xml version="1.0" encoding="utf-8"?>
<p:tagLst xmlns:a="http://schemas.openxmlformats.org/drawingml/2006/main" xmlns:r="http://schemas.openxmlformats.org/officeDocument/2006/relationships" xmlns:p="http://schemas.openxmlformats.org/presentationml/2006/main">
  <p:tag name="NUM" val="21"/>
</p:tagLst>
</file>

<file path=ppt/tags/tag173.xml><?xml version="1.0" encoding="utf-8"?>
<p:tagLst xmlns:a="http://schemas.openxmlformats.org/drawingml/2006/main" xmlns:r="http://schemas.openxmlformats.org/officeDocument/2006/relationships" xmlns:p="http://schemas.openxmlformats.org/presentationml/2006/main">
  <p:tag name="NUM" val="22"/>
</p:tagLst>
</file>

<file path=ppt/tags/tag174.xml><?xml version="1.0" encoding="utf-8"?>
<p:tagLst xmlns:a="http://schemas.openxmlformats.org/drawingml/2006/main" xmlns:r="http://schemas.openxmlformats.org/officeDocument/2006/relationships" xmlns:p="http://schemas.openxmlformats.org/presentationml/2006/main">
  <p:tag name="NUM" val="3"/>
</p:tagLst>
</file>

<file path=ppt/tags/tag175.xml><?xml version="1.0" encoding="utf-8"?>
<p:tagLst xmlns:a="http://schemas.openxmlformats.org/drawingml/2006/main" xmlns:r="http://schemas.openxmlformats.org/officeDocument/2006/relationships" xmlns:p="http://schemas.openxmlformats.org/presentationml/2006/main">
  <p:tag name="NUM" val="1"/>
</p:tagLst>
</file>

<file path=ppt/tags/tag176.xml><?xml version="1.0" encoding="utf-8"?>
<p:tagLst xmlns:a="http://schemas.openxmlformats.org/drawingml/2006/main" xmlns:r="http://schemas.openxmlformats.org/officeDocument/2006/relationships" xmlns:p="http://schemas.openxmlformats.org/presentationml/2006/main">
  <p:tag name="NUM" val="7"/>
</p:tagLst>
</file>

<file path=ppt/tags/tag177.xml><?xml version="1.0" encoding="utf-8"?>
<p:tagLst xmlns:a="http://schemas.openxmlformats.org/drawingml/2006/main" xmlns:r="http://schemas.openxmlformats.org/officeDocument/2006/relationships" xmlns:p="http://schemas.openxmlformats.org/presentationml/2006/main">
  <p:tag name="NUM" val="2"/>
</p:tagLst>
</file>

<file path=ppt/tags/tag178.xml><?xml version="1.0" encoding="utf-8"?>
<p:tagLst xmlns:a="http://schemas.openxmlformats.org/drawingml/2006/main" xmlns:r="http://schemas.openxmlformats.org/officeDocument/2006/relationships" xmlns:p="http://schemas.openxmlformats.org/presentationml/2006/main">
  <p:tag name="NUM" val="3"/>
</p:tagLst>
</file>

<file path=ppt/tags/tag179.xml><?xml version="1.0" encoding="utf-8"?>
<p:tagLst xmlns:a="http://schemas.openxmlformats.org/drawingml/2006/main" xmlns:r="http://schemas.openxmlformats.org/officeDocument/2006/relationships" xmlns:p="http://schemas.openxmlformats.org/presentationml/2006/main">
  <p:tag name="NUM" val="5"/>
</p:tagLst>
</file>

<file path=ppt/tags/tag18.xml><?xml version="1.0" encoding="utf-8"?>
<p:tagLst xmlns:a="http://schemas.openxmlformats.org/drawingml/2006/main" xmlns:r="http://schemas.openxmlformats.org/officeDocument/2006/relationships" xmlns:p="http://schemas.openxmlformats.org/presentationml/2006/main">
  <p:tag name="NUM" val="4"/>
</p:tagLst>
</file>

<file path=ppt/tags/tag180.xml><?xml version="1.0" encoding="utf-8"?>
<p:tagLst xmlns:a="http://schemas.openxmlformats.org/drawingml/2006/main" xmlns:r="http://schemas.openxmlformats.org/officeDocument/2006/relationships" xmlns:p="http://schemas.openxmlformats.org/presentationml/2006/main">
  <p:tag name="NUM" val="7"/>
</p:tagLst>
</file>

<file path=ppt/tags/tag181.xml><?xml version="1.0" encoding="utf-8"?>
<p:tagLst xmlns:a="http://schemas.openxmlformats.org/drawingml/2006/main" xmlns:r="http://schemas.openxmlformats.org/officeDocument/2006/relationships" xmlns:p="http://schemas.openxmlformats.org/presentationml/2006/main">
  <p:tag name="NUM" val="1"/>
</p:tagLst>
</file>

<file path=ppt/tags/tag182.xml><?xml version="1.0" encoding="utf-8"?>
<p:tagLst xmlns:a="http://schemas.openxmlformats.org/drawingml/2006/main" xmlns:r="http://schemas.openxmlformats.org/officeDocument/2006/relationships" xmlns:p="http://schemas.openxmlformats.org/presentationml/2006/main">
  <p:tag name="NUM" val="3"/>
</p:tagLst>
</file>

<file path=ppt/tags/tag183.xml><?xml version="1.0" encoding="utf-8"?>
<p:tagLst xmlns:a="http://schemas.openxmlformats.org/drawingml/2006/main" xmlns:r="http://schemas.openxmlformats.org/officeDocument/2006/relationships" xmlns:p="http://schemas.openxmlformats.org/presentationml/2006/main">
  <p:tag name="NUM" val="2"/>
</p:tagLst>
</file>

<file path=ppt/tags/tag184.xml><?xml version="1.0" encoding="utf-8"?>
<p:tagLst xmlns:a="http://schemas.openxmlformats.org/drawingml/2006/main" xmlns:r="http://schemas.openxmlformats.org/officeDocument/2006/relationships" xmlns:p="http://schemas.openxmlformats.org/presentationml/2006/main">
  <p:tag name="NUM" val="1"/>
</p:tagLst>
</file>

<file path=ppt/tags/tag185.xml><?xml version="1.0" encoding="utf-8"?>
<p:tagLst xmlns:a="http://schemas.openxmlformats.org/drawingml/2006/main" xmlns:r="http://schemas.openxmlformats.org/officeDocument/2006/relationships" xmlns:p="http://schemas.openxmlformats.org/presentationml/2006/main">
  <p:tag name="NUM" val="2"/>
</p:tagLst>
</file>

<file path=ppt/tags/tag186.xml><?xml version="1.0" encoding="utf-8"?>
<p:tagLst xmlns:a="http://schemas.openxmlformats.org/drawingml/2006/main" xmlns:r="http://schemas.openxmlformats.org/officeDocument/2006/relationships" xmlns:p="http://schemas.openxmlformats.org/presentationml/2006/main">
  <p:tag name="NUM" val="3"/>
</p:tagLst>
</file>

<file path=ppt/tags/tag187.xml><?xml version="1.0" encoding="utf-8"?>
<p:tagLst xmlns:a="http://schemas.openxmlformats.org/drawingml/2006/main" xmlns:r="http://schemas.openxmlformats.org/officeDocument/2006/relationships" xmlns:p="http://schemas.openxmlformats.org/presentationml/2006/main">
  <p:tag name="NUM" val="4"/>
</p:tagLst>
</file>

<file path=ppt/tags/tag188.xml><?xml version="1.0" encoding="utf-8"?>
<p:tagLst xmlns:a="http://schemas.openxmlformats.org/drawingml/2006/main" xmlns:r="http://schemas.openxmlformats.org/officeDocument/2006/relationships" xmlns:p="http://schemas.openxmlformats.org/presentationml/2006/main">
  <p:tag name="NUM" val="5"/>
</p:tagLst>
</file>

<file path=ppt/tags/tag189.xml><?xml version="1.0" encoding="utf-8"?>
<p:tagLst xmlns:a="http://schemas.openxmlformats.org/drawingml/2006/main" xmlns:r="http://schemas.openxmlformats.org/officeDocument/2006/relationships" xmlns:p="http://schemas.openxmlformats.org/presentationml/2006/main">
  <p:tag name="NUM" val="1"/>
</p:tagLst>
</file>

<file path=ppt/tags/tag19.xml><?xml version="1.0" encoding="utf-8"?>
<p:tagLst xmlns:a="http://schemas.openxmlformats.org/drawingml/2006/main" xmlns:r="http://schemas.openxmlformats.org/officeDocument/2006/relationships" xmlns:p="http://schemas.openxmlformats.org/presentationml/2006/main">
  <p:tag name="NUM" val="5"/>
</p:tagLst>
</file>

<file path=ppt/tags/tag190.xml><?xml version="1.0" encoding="utf-8"?>
<p:tagLst xmlns:a="http://schemas.openxmlformats.org/drawingml/2006/main" xmlns:r="http://schemas.openxmlformats.org/officeDocument/2006/relationships" xmlns:p="http://schemas.openxmlformats.org/presentationml/2006/main">
  <p:tag name="NUM" val="1"/>
</p:tagLst>
</file>

<file path=ppt/tags/tag191.xml><?xml version="1.0" encoding="utf-8"?>
<p:tagLst xmlns:a="http://schemas.openxmlformats.org/drawingml/2006/main" xmlns:r="http://schemas.openxmlformats.org/officeDocument/2006/relationships" xmlns:p="http://schemas.openxmlformats.org/presentationml/2006/main">
  <p:tag name="NUM" val="2"/>
</p:tagLst>
</file>

<file path=ppt/tags/tag192.xml><?xml version="1.0" encoding="utf-8"?>
<p:tagLst xmlns:a="http://schemas.openxmlformats.org/drawingml/2006/main" xmlns:r="http://schemas.openxmlformats.org/officeDocument/2006/relationships" xmlns:p="http://schemas.openxmlformats.org/presentationml/2006/main">
  <p:tag name="NUM" val="3"/>
</p:tagLst>
</file>

<file path=ppt/tags/tag193.xml><?xml version="1.0" encoding="utf-8"?>
<p:tagLst xmlns:a="http://schemas.openxmlformats.org/drawingml/2006/main" xmlns:r="http://schemas.openxmlformats.org/officeDocument/2006/relationships" xmlns:p="http://schemas.openxmlformats.org/presentationml/2006/main">
  <p:tag name="NUM" val="5"/>
</p:tagLst>
</file>

<file path=ppt/tags/tag194.xml><?xml version="1.0" encoding="utf-8"?>
<p:tagLst xmlns:a="http://schemas.openxmlformats.org/drawingml/2006/main" xmlns:r="http://schemas.openxmlformats.org/officeDocument/2006/relationships" xmlns:p="http://schemas.openxmlformats.org/presentationml/2006/main">
  <p:tag name="NUM" val="8"/>
</p:tagLst>
</file>

<file path=ppt/tags/tag195.xml><?xml version="1.0" encoding="utf-8"?>
<p:tagLst xmlns:a="http://schemas.openxmlformats.org/drawingml/2006/main" xmlns:r="http://schemas.openxmlformats.org/officeDocument/2006/relationships" xmlns:p="http://schemas.openxmlformats.org/presentationml/2006/main">
  <p:tag name="NUM" val="10"/>
</p:tagLst>
</file>

<file path=ppt/tags/tag196.xml><?xml version="1.0" encoding="utf-8"?>
<p:tagLst xmlns:a="http://schemas.openxmlformats.org/drawingml/2006/main" xmlns:r="http://schemas.openxmlformats.org/officeDocument/2006/relationships" xmlns:p="http://schemas.openxmlformats.org/presentationml/2006/main">
  <p:tag name="NUM" val="2"/>
</p:tagLst>
</file>

<file path=ppt/tags/tag197.xml><?xml version="1.0" encoding="utf-8"?>
<p:tagLst xmlns:a="http://schemas.openxmlformats.org/drawingml/2006/main" xmlns:r="http://schemas.openxmlformats.org/officeDocument/2006/relationships" xmlns:p="http://schemas.openxmlformats.org/presentationml/2006/main">
  <p:tag name="NUM" val="1"/>
</p:tagLst>
</file>

<file path=ppt/tags/tag198.xml><?xml version="1.0" encoding="utf-8"?>
<p:tagLst xmlns:a="http://schemas.openxmlformats.org/drawingml/2006/main" xmlns:r="http://schemas.openxmlformats.org/officeDocument/2006/relationships" xmlns:p="http://schemas.openxmlformats.org/presentationml/2006/main">
  <p:tag name="NUM" val="3"/>
</p:tagLst>
</file>

<file path=ppt/tags/tag199.xml><?xml version="1.0" encoding="utf-8"?>
<p:tagLst xmlns:a="http://schemas.openxmlformats.org/drawingml/2006/main" xmlns:r="http://schemas.openxmlformats.org/officeDocument/2006/relationships" xmlns:p="http://schemas.openxmlformats.org/presentationml/2006/main">
  <p:tag name="NUM" val="4"/>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20.xml><?xml version="1.0" encoding="utf-8"?>
<p:tagLst xmlns:a="http://schemas.openxmlformats.org/drawingml/2006/main" xmlns:r="http://schemas.openxmlformats.org/officeDocument/2006/relationships" xmlns:p="http://schemas.openxmlformats.org/presentationml/2006/main">
  <p:tag name="NUM" val="6"/>
</p:tagLst>
</file>

<file path=ppt/tags/tag200.xml><?xml version="1.0" encoding="utf-8"?>
<p:tagLst xmlns:a="http://schemas.openxmlformats.org/drawingml/2006/main" xmlns:r="http://schemas.openxmlformats.org/officeDocument/2006/relationships" xmlns:p="http://schemas.openxmlformats.org/presentationml/2006/main">
  <p:tag name="NUM" val="5"/>
</p:tagLst>
</file>

<file path=ppt/tags/tag201.xml><?xml version="1.0" encoding="utf-8"?>
<p:tagLst xmlns:a="http://schemas.openxmlformats.org/drawingml/2006/main" xmlns:r="http://schemas.openxmlformats.org/officeDocument/2006/relationships" xmlns:p="http://schemas.openxmlformats.org/presentationml/2006/main">
  <p:tag name="NUM" val="6"/>
</p:tagLst>
</file>

<file path=ppt/tags/tag202.xml><?xml version="1.0" encoding="utf-8"?>
<p:tagLst xmlns:a="http://schemas.openxmlformats.org/drawingml/2006/main" xmlns:r="http://schemas.openxmlformats.org/officeDocument/2006/relationships" xmlns:p="http://schemas.openxmlformats.org/presentationml/2006/main">
  <p:tag name="NUM" val="1"/>
</p:tagLst>
</file>

<file path=ppt/tags/tag203.xml><?xml version="1.0" encoding="utf-8"?>
<p:tagLst xmlns:a="http://schemas.openxmlformats.org/drawingml/2006/main" xmlns:r="http://schemas.openxmlformats.org/officeDocument/2006/relationships" xmlns:p="http://schemas.openxmlformats.org/presentationml/2006/main">
  <p:tag name="NUM" val="1"/>
</p:tagLst>
</file>

<file path=ppt/tags/tag204.xml><?xml version="1.0" encoding="utf-8"?>
<p:tagLst xmlns:a="http://schemas.openxmlformats.org/drawingml/2006/main" xmlns:r="http://schemas.openxmlformats.org/officeDocument/2006/relationships" xmlns:p="http://schemas.openxmlformats.org/presentationml/2006/main">
  <p:tag name="NUM" val="2"/>
</p:tagLst>
</file>

<file path=ppt/tags/tag205.xml><?xml version="1.0" encoding="utf-8"?>
<p:tagLst xmlns:a="http://schemas.openxmlformats.org/drawingml/2006/main" xmlns:r="http://schemas.openxmlformats.org/officeDocument/2006/relationships" xmlns:p="http://schemas.openxmlformats.org/presentationml/2006/main">
  <p:tag name="NUM" val="1"/>
</p:tagLst>
</file>

<file path=ppt/tags/tag206.xml><?xml version="1.0" encoding="utf-8"?>
<p:tagLst xmlns:a="http://schemas.openxmlformats.org/drawingml/2006/main" xmlns:r="http://schemas.openxmlformats.org/officeDocument/2006/relationships" xmlns:p="http://schemas.openxmlformats.org/presentationml/2006/main">
  <p:tag name="NUM" val="2"/>
</p:tagLst>
</file>

<file path=ppt/tags/tag207.xml><?xml version="1.0" encoding="utf-8"?>
<p:tagLst xmlns:a="http://schemas.openxmlformats.org/drawingml/2006/main" xmlns:r="http://schemas.openxmlformats.org/officeDocument/2006/relationships" xmlns:p="http://schemas.openxmlformats.org/presentationml/2006/main">
  <p:tag name="NUM" val="3"/>
</p:tagLst>
</file>

<file path=ppt/tags/tag208.xml><?xml version="1.0" encoding="utf-8"?>
<p:tagLst xmlns:a="http://schemas.openxmlformats.org/drawingml/2006/main" xmlns:r="http://schemas.openxmlformats.org/officeDocument/2006/relationships" xmlns:p="http://schemas.openxmlformats.org/presentationml/2006/main">
  <p:tag name="NUM" val="1"/>
</p:tagLst>
</file>

<file path=ppt/tags/tag21.xml><?xml version="1.0" encoding="utf-8"?>
<p:tagLst xmlns:a="http://schemas.openxmlformats.org/drawingml/2006/main" xmlns:r="http://schemas.openxmlformats.org/officeDocument/2006/relationships" xmlns:p="http://schemas.openxmlformats.org/presentationml/2006/main">
  <p:tag name="NUM" val="7"/>
</p:tagLst>
</file>

<file path=ppt/tags/tag22.xml><?xml version="1.0" encoding="utf-8"?>
<p:tagLst xmlns:a="http://schemas.openxmlformats.org/drawingml/2006/main" xmlns:r="http://schemas.openxmlformats.org/officeDocument/2006/relationships" xmlns:p="http://schemas.openxmlformats.org/presentationml/2006/main">
  <p:tag name="NUM" val="8"/>
</p:tagLst>
</file>

<file path=ppt/tags/tag23.xml><?xml version="1.0" encoding="utf-8"?>
<p:tagLst xmlns:a="http://schemas.openxmlformats.org/drawingml/2006/main" xmlns:r="http://schemas.openxmlformats.org/officeDocument/2006/relationships" xmlns:p="http://schemas.openxmlformats.org/presentationml/2006/main">
  <p:tag name="NUM" val="9"/>
</p:tagLst>
</file>

<file path=ppt/tags/tag24.xml><?xml version="1.0" encoding="utf-8"?>
<p:tagLst xmlns:a="http://schemas.openxmlformats.org/drawingml/2006/main" xmlns:r="http://schemas.openxmlformats.org/officeDocument/2006/relationships" xmlns:p="http://schemas.openxmlformats.org/presentationml/2006/main">
  <p:tag name="NUM" val="10"/>
</p:tagLst>
</file>

<file path=ppt/tags/tag25.xml><?xml version="1.0" encoding="utf-8"?>
<p:tagLst xmlns:a="http://schemas.openxmlformats.org/drawingml/2006/main" xmlns:r="http://schemas.openxmlformats.org/officeDocument/2006/relationships" xmlns:p="http://schemas.openxmlformats.org/presentationml/2006/main">
  <p:tag name="NUM" val="11"/>
</p:tagLst>
</file>

<file path=ppt/tags/tag26.xml><?xml version="1.0" encoding="utf-8"?>
<p:tagLst xmlns:a="http://schemas.openxmlformats.org/drawingml/2006/main" xmlns:r="http://schemas.openxmlformats.org/officeDocument/2006/relationships" xmlns:p="http://schemas.openxmlformats.org/presentationml/2006/main">
  <p:tag name="NUM" val="12"/>
</p:tagLst>
</file>

<file path=ppt/tags/tag27.xml><?xml version="1.0" encoding="utf-8"?>
<p:tagLst xmlns:a="http://schemas.openxmlformats.org/drawingml/2006/main" xmlns:r="http://schemas.openxmlformats.org/officeDocument/2006/relationships" xmlns:p="http://schemas.openxmlformats.org/presentationml/2006/main">
  <p:tag name="NUM" val="1"/>
</p:tagLst>
</file>

<file path=ppt/tags/tag28.xml><?xml version="1.0" encoding="utf-8"?>
<p:tagLst xmlns:a="http://schemas.openxmlformats.org/drawingml/2006/main" xmlns:r="http://schemas.openxmlformats.org/officeDocument/2006/relationships" xmlns:p="http://schemas.openxmlformats.org/presentationml/2006/main">
  <p:tag name="NUM" val="2"/>
</p:tagLst>
</file>

<file path=ppt/tags/tag29.xml><?xml version="1.0" encoding="utf-8"?>
<p:tagLst xmlns:a="http://schemas.openxmlformats.org/drawingml/2006/main" xmlns:r="http://schemas.openxmlformats.org/officeDocument/2006/relationships" xmlns:p="http://schemas.openxmlformats.org/presentationml/2006/main">
  <p:tag name="NUM" val="3"/>
</p:tagLst>
</file>

<file path=ppt/tags/tag3.xml><?xml version="1.0" encoding="utf-8"?>
<p:tagLst xmlns:a="http://schemas.openxmlformats.org/drawingml/2006/main" xmlns:r="http://schemas.openxmlformats.org/officeDocument/2006/relationships" xmlns:p="http://schemas.openxmlformats.org/presentationml/2006/main">
  <p:tag name="NUM" val="1"/>
</p:tagLst>
</file>

<file path=ppt/tags/tag30.xml><?xml version="1.0" encoding="utf-8"?>
<p:tagLst xmlns:a="http://schemas.openxmlformats.org/drawingml/2006/main" xmlns:r="http://schemas.openxmlformats.org/officeDocument/2006/relationships" xmlns:p="http://schemas.openxmlformats.org/presentationml/2006/main">
  <p:tag name="NUM" val="1"/>
</p:tagLst>
</file>

<file path=ppt/tags/tag31.xml><?xml version="1.0" encoding="utf-8"?>
<p:tagLst xmlns:a="http://schemas.openxmlformats.org/drawingml/2006/main" xmlns:r="http://schemas.openxmlformats.org/officeDocument/2006/relationships" xmlns:p="http://schemas.openxmlformats.org/presentationml/2006/main">
  <p:tag name="NUM" val="3"/>
</p:tagLst>
</file>

<file path=ppt/tags/tag32.xml><?xml version="1.0" encoding="utf-8"?>
<p:tagLst xmlns:a="http://schemas.openxmlformats.org/drawingml/2006/main" xmlns:r="http://schemas.openxmlformats.org/officeDocument/2006/relationships" xmlns:p="http://schemas.openxmlformats.org/presentationml/2006/main">
  <p:tag name="NUM" val="1"/>
</p:tagLst>
</file>

<file path=ppt/tags/tag33.xml><?xml version="1.0" encoding="utf-8"?>
<p:tagLst xmlns:a="http://schemas.openxmlformats.org/drawingml/2006/main" xmlns:r="http://schemas.openxmlformats.org/officeDocument/2006/relationships" xmlns:p="http://schemas.openxmlformats.org/presentationml/2006/main">
  <p:tag name="NUM" val="2"/>
</p:tagLst>
</file>

<file path=ppt/tags/tag34.xml><?xml version="1.0" encoding="utf-8"?>
<p:tagLst xmlns:a="http://schemas.openxmlformats.org/drawingml/2006/main" xmlns:r="http://schemas.openxmlformats.org/officeDocument/2006/relationships" xmlns:p="http://schemas.openxmlformats.org/presentationml/2006/main">
  <p:tag name="NUM" val="3"/>
</p:tagLst>
</file>

<file path=ppt/tags/tag35.xml><?xml version="1.0" encoding="utf-8"?>
<p:tagLst xmlns:a="http://schemas.openxmlformats.org/drawingml/2006/main" xmlns:r="http://schemas.openxmlformats.org/officeDocument/2006/relationships" xmlns:p="http://schemas.openxmlformats.org/presentationml/2006/main">
  <p:tag name="NUM" val="15"/>
</p:tagLst>
</file>

<file path=ppt/tags/tag36.xml><?xml version="1.0" encoding="utf-8"?>
<p:tagLst xmlns:a="http://schemas.openxmlformats.org/drawingml/2006/main" xmlns:r="http://schemas.openxmlformats.org/officeDocument/2006/relationships" xmlns:p="http://schemas.openxmlformats.org/presentationml/2006/main">
  <p:tag name="NUM" val="4"/>
</p:tagLst>
</file>

<file path=ppt/tags/tag37.xml><?xml version="1.0" encoding="utf-8"?>
<p:tagLst xmlns:a="http://schemas.openxmlformats.org/drawingml/2006/main" xmlns:r="http://schemas.openxmlformats.org/officeDocument/2006/relationships" xmlns:p="http://schemas.openxmlformats.org/presentationml/2006/main">
  <p:tag name="NUM" val="5"/>
</p:tagLst>
</file>

<file path=ppt/tags/tag38.xml><?xml version="1.0" encoding="utf-8"?>
<p:tagLst xmlns:a="http://schemas.openxmlformats.org/drawingml/2006/main" xmlns:r="http://schemas.openxmlformats.org/officeDocument/2006/relationships" xmlns:p="http://schemas.openxmlformats.org/presentationml/2006/main">
  <p:tag name="NUM" val="6"/>
</p:tagLst>
</file>

<file path=ppt/tags/tag39.xml><?xml version="1.0" encoding="utf-8"?>
<p:tagLst xmlns:a="http://schemas.openxmlformats.org/drawingml/2006/main" xmlns:r="http://schemas.openxmlformats.org/officeDocument/2006/relationships" xmlns:p="http://schemas.openxmlformats.org/presentationml/2006/main">
  <p:tag name="NUM" val="7"/>
</p:tagLst>
</file>

<file path=ppt/tags/tag4.xml><?xml version="1.0" encoding="utf-8"?>
<p:tagLst xmlns:a="http://schemas.openxmlformats.org/drawingml/2006/main" xmlns:r="http://schemas.openxmlformats.org/officeDocument/2006/relationships" xmlns:p="http://schemas.openxmlformats.org/presentationml/2006/main">
  <p:tag name="NUM" val="2"/>
</p:tagLst>
</file>

<file path=ppt/tags/tag40.xml><?xml version="1.0" encoding="utf-8"?>
<p:tagLst xmlns:a="http://schemas.openxmlformats.org/drawingml/2006/main" xmlns:r="http://schemas.openxmlformats.org/officeDocument/2006/relationships" xmlns:p="http://schemas.openxmlformats.org/presentationml/2006/main">
  <p:tag name="NUM" val="8"/>
</p:tagLst>
</file>

<file path=ppt/tags/tag41.xml><?xml version="1.0" encoding="utf-8"?>
<p:tagLst xmlns:a="http://schemas.openxmlformats.org/drawingml/2006/main" xmlns:r="http://schemas.openxmlformats.org/officeDocument/2006/relationships" xmlns:p="http://schemas.openxmlformats.org/presentationml/2006/main">
  <p:tag name="NUM" val="9"/>
</p:tagLst>
</file>

<file path=ppt/tags/tag42.xml><?xml version="1.0" encoding="utf-8"?>
<p:tagLst xmlns:a="http://schemas.openxmlformats.org/drawingml/2006/main" xmlns:r="http://schemas.openxmlformats.org/officeDocument/2006/relationships" xmlns:p="http://schemas.openxmlformats.org/presentationml/2006/main">
  <p:tag name="NUM" val="10"/>
</p:tagLst>
</file>

<file path=ppt/tags/tag43.xml><?xml version="1.0" encoding="utf-8"?>
<p:tagLst xmlns:a="http://schemas.openxmlformats.org/drawingml/2006/main" xmlns:r="http://schemas.openxmlformats.org/officeDocument/2006/relationships" xmlns:p="http://schemas.openxmlformats.org/presentationml/2006/main">
  <p:tag name="NUM" val="11"/>
</p:tagLst>
</file>

<file path=ppt/tags/tag44.xml><?xml version="1.0" encoding="utf-8"?>
<p:tagLst xmlns:a="http://schemas.openxmlformats.org/drawingml/2006/main" xmlns:r="http://schemas.openxmlformats.org/officeDocument/2006/relationships" xmlns:p="http://schemas.openxmlformats.org/presentationml/2006/main">
  <p:tag name="NUM" val="12"/>
</p:tagLst>
</file>

<file path=ppt/tags/tag45.xml><?xml version="1.0" encoding="utf-8"?>
<p:tagLst xmlns:a="http://schemas.openxmlformats.org/drawingml/2006/main" xmlns:r="http://schemas.openxmlformats.org/officeDocument/2006/relationships" xmlns:p="http://schemas.openxmlformats.org/presentationml/2006/main">
  <p:tag name="NUM" val="13"/>
</p:tagLst>
</file>

<file path=ppt/tags/tag46.xml><?xml version="1.0" encoding="utf-8"?>
<p:tagLst xmlns:a="http://schemas.openxmlformats.org/drawingml/2006/main" xmlns:r="http://schemas.openxmlformats.org/officeDocument/2006/relationships" xmlns:p="http://schemas.openxmlformats.org/presentationml/2006/main">
  <p:tag name="NUM" val="14"/>
</p:tagLst>
</file>

<file path=ppt/tags/tag47.xml><?xml version="1.0" encoding="utf-8"?>
<p:tagLst xmlns:a="http://schemas.openxmlformats.org/drawingml/2006/main" xmlns:r="http://schemas.openxmlformats.org/officeDocument/2006/relationships" xmlns:p="http://schemas.openxmlformats.org/presentationml/2006/main">
  <p:tag name="NUM" val="3"/>
</p:tagLst>
</file>

<file path=ppt/tags/tag48.xml><?xml version="1.0" encoding="utf-8"?>
<p:tagLst xmlns:a="http://schemas.openxmlformats.org/drawingml/2006/main" xmlns:r="http://schemas.openxmlformats.org/officeDocument/2006/relationships" xmlns:p="http://schemas.openxmlformats.org/presentationml/2006/main">
  <p:tag name="NUM" val="3"/>
</p:tagLst>
</file>

<file path=ppt/tags/tag49.xml><?xml version="1.0" encoding="utf-8"?>
<p:tagLst xmlns:a="http://schemas.openxmlformats.org/drawingml/2006/main" xmlns:r="http://schemas.openxmlformats.org/officeDocument/2006/relationships" xmlns:p="http://schemas.openxmlformats.org/presentationml/2006/main">
  <p:tag name="NUM" val="2"/>
</p:tagLst>
</file>

<file path=ppt/tags/tag5.xml><?xml version="1.0" encoding="utf-8"?>
<p:tagLst xmlns:a="http://schemas.openxmlformats.org/drawingml/2006/main" xmlns:r="http://schemas.openxmlformats.org/officeDocument/2006/relationships" xmlns:p="http://schemas.openxmlformats.org/presentationml/2006/main">
  <p:tag name="NUM" val="1"/>
</p:tagLst>
</file>

<file path=ppt/tags/tag50.xml><?xml version="1.0" encoding="utf-8"?>
<p:tagLst xmlns:a="http://schemas.openxmlformats.org/drawingml/2006/main" xmlns:r="http://schemas.openxmlformats.org/officeDocument/2006/relationships" xmlns:p="http://schemas.openxmlformats.org/presentationml/2006/main">
  <p:tag name="NUM" val="3"/>
</p:tagLst>
</file>

<file path=ppt/tags/tag51.xml><?xml version="1.0" encoding="utf-8"?>
<p:tagLst xmlns:a="http://schemas.openxmlformats.org/drawingml/2006/main" xmlns:r="http://schemas.openxmlformats.org/officeDocument/2006/relationships" xmlns:p="http://schemas.openxmlformats.org/presentationml/2006/main">
  <p:tag name="NUM" val="2"/>
</p:tagLst>
</file>

<file path=ppt/tags/tag52.xml><?xml version="1.0" encoding="utf-8"?>
<p:tagLst xmlns:a="http://schemas.openxmlformats.org/drawingml/2006/main" xmlns:r="http://schemas.openxmlformats.org/officeDocument/2006/relationships" xmlns:p="http://schemas.openxmlformats.org/presentationml/2006/main">
  <p:tag name="NUM" val="2"/>
</p:tagLst>
</file>

<file path=ppt/tags/tag53.xml><?xml version="1.0" encoding="utf-8"?>
<p:tagLst xmlns:a="http://schemas.openxmlformats.org/drawingml/2006/main" xmlns:r="http://schemas.openxmlformats.org/officeDocument/2006/relationships" xmlns:p="http://schemas.openxmlformats.org/presentationml/2006/main">
  <p:tag name="NUM" val="3"/>
</p:tagLst>
</file>

<file path=ppt/tags/tag54.xml><?xml version="1.0" encoding="utf-8"?>
<p:tagLst xmlns:a="http://schemas.openxmlformats.org/drawingml/2006/main" xmlns:r="http://schemas.openxmlformats.org/officeDocument/2006/relationships" xmlns:p="http://schemas.openxmlformats.org/presentationml/2006/main">
  <p:tag name="NUM" val="2"/>
</p:tagLst>
</file>

<file path=ppt/tags/tag55.xml><?xml version="1.0" encoding="utf-8"?>
<p:tagLst xmlns:a="http://schemas.openxmlformats.org/drawingml/2006/main" xmlns:r="http://schemas.openxmlformats.org/officeDocument/2006/relationships" xmlns:p="http://schemas.openxmlformats.org/presentationml/2006/main">
  <p:tag name="NUM" val="5"/>
</p:tagLst>
</file>

<file path=ppt/tags/tag56.xml><?xml version="1.0" encoding="utf-8"?>
<p:tagLst xmlns:a="http://schemas.openxmlformats.org/drawingml/2006/main" xmlns:r="http://schemas.openxmlformats.org/officeDocument/2006/relationships" xmlns:p="http://schemas.openxmlformats.org/presentationml/2006/main">
  <p:tag name="NUM" val="6"/>
</p:tagLst>
</file>

<file path=ppt/tags/tag57.xml><?xml version="1.0" encoding="utf-8"?>
<p:tagLst xmlns:a="http://schemas.openxmlformats.org/drawingml/2006/main" xmlns:r="http://schemas.openxmlformats.org/officeDocument/2006/relationships" xmlns:p="http://schemas.openxmlformats.org/presentationml/2006/main">
  <p:tag name="NUM" val="7"/>
</p:tagLst>
</file>

<file path=ppt/tags/tag58.xml><?xml version="1.0" encoding="utf-8"?>
<p:tagLst xmlns:a="http://schemas.openxmlformats.org/drawingml/2006/main" xmlns:r="http://schemas.openxmlformats.org/officeDocument/2006/relationships" xmlns:p="http://schemas.openxmlformats.org/presentationml/2006/main">
  <p:tag name="NUM" val="3"/>
</p:tagLst>
</file>

<file path=ppt/tags/tag59.xml><?xml version="1.0" encoding="utf-8"?>
<p:tagLst xmlns:a="http://schemas.openxmlformats.org/drawingml/2006/main" xmlns:r="http://schemas.openxmlformats.org/officeDocument/2006/relationships" xmlns:p="http://schemas.openxmlformats.org/presentationml/2006/main">
  <p:tag name="NUM" val="1"/>
</p:tagLst>
</file>

<file path=ppt/tags/tag6.xml><?xml version="1.0" encoding="utf-8"?>
<p:tagLst xmlns:a="http://schemas.openxmlformats.org/drawingml/2006/main" xmlns:r="http://schemas.openxmlformats.org/officeDocument/2006/relationships" xmlns:p="http://schemas.openxmlformats.org/presentationml/2006/main">
  <p:tag name="NUM" val="2"/>
</p:tagLst>
</file>

<file path=ppt/tags/tag60.xml><?xml version="1.0" encoding="utf-8"?>
<p:tagLst xmlns:a="http://schemas.openxmlformats.org/drawingml/2006/main" xmlns:r="http://schemas.openxmlformats.org/officeDocument/2006/relationships" xmlns:p="http://schemas.openxmlformats.org/presentationml/2006/main">
  <p:tag name="NUM" val="3"/>
</p:tagLst>
</file>

<file path=ppt/tags/tag61.xml><?xml version="1.0" encoding="utf-8"?>
<p:tagLst xmlns:a="http://schemas.openxmlformats.org/drawingml/2006/main" xmlns:r="http://schemas.openxmlformats.org/officeDocument/2006/relationships" xmlns:p="http://schemas.openxmlformats.org/presentationml/2006/main">
  <p:tag name="NUM" val="2"/>
</p:tagLst>
</file>

<file path=ppt/tags/tag62.xml><?xml version="1.0" encoding="utf-8"?>
<p:tagLst xmlns:a="http://schemas.openxmlformats.org/drawingml/2006/main" xmlns:r="http://schemas.openxmlformats.org/officeDocument/2006/relationships" xmlns:p="http://schemas.openxmlformats.org/presentationml/2006/main">
  <p:tag name="NUM" val="1"/>
</p:tagLst>
</file>

<file path=ppt/tags/tag63.xml><?xml version="1.0" encoding="utf-8"?>
<p:tagLst xmlns:a="http://schemas.openxmlformats.org/drawingml/2006/main" xmlns:r="http://schemas.openxmlformats.org/officeDocument/2006/relationships" xmlns:p="http://schemas.openxmlformats.org/presentationml/2006/main">
  <p:tag name="NUM" val="3"/>
</p:tagLst>
</file>

<file path=ppt/tags/tag64.xml><?xml version="1.0" encoding="utf-8"?>
<p:tagLst xmlns:a="http://schemas.openxmlformats.org/drawingml/2006/main" xmlns:r="http://schemas.openxmlformats.org/officeDocument/2006/relationships" xmlns:p="http://schemas.openxmlformats.org/presentationml/2006/main">
  <p:tag name="NUM" val="2"/>
</p:tagLst>
</file>

<file path=ppt/tags/tag65.xml><?xml version="1.0" encoding="utf-8"?>
<p:tagLst xmlns:a="http://schemas.openxmlformats.org/drawingml/2006/main" xmlns:r="http://schemas.openxmlformats.org/officeDocument/2006/relationships" xmlns:p="http://schemas.openxmlformats.org/presentationml/2006/main">
  <p:tag name="NUM" val="1"/>
</p:tagLst>
</file>

<file path=ppt/tags/tag66.xml><?xml version="1.0" encoding="utf-8"?>
<p:tagLst xmlns:a="http://schemas.openxmlformats.org/drawingml/2006/main" xmlns:r="http://schemas.openxmlformats.org/officeDocument/2006/relationships" xmlns:p="http://schemas.openxmlformats.org/presentationml/2006/main">
  <p:tag name="NUM" val="1"/>
</p:tagLst>
</file>

<file path=ppt/tags/tag67.xml><?xml version="1.0" encoding="utf-8"?>
<p:tagLst xmlns:a="http://schemas.openxmlformats.org/drawingml/2006/main" xmlns:r="http://schemas.openxmlformats.org/officeDocument/2006/relationships" xmlns:p="http://schemas.openxmlformats.org/presentationml/2006/main">
  <p:tag name="NUM" val="3"/>
</p:tagLst>
</file>

<file path=ppt/tags/tag68.xml><?xml version="1.0" encoding="utf-8"?>
<p:tagLst xmlns:a="http://schemas.openxmlformats.org/drawingml/2006/main" xmlns:r="http://schemas.openxmlformats.org/officeDocument/2006/relationships" xmlns:p="http://schemas.openxmlformats.org/presentationml/2006/main">
  <p:tag name="NUM" val="1"/>
</p:tagLst>
</file>

<file path=ppt/tags/tag69.xml><?xml version="1.0" encoding="utf-8"?>
<p:tagLst xmlns:a="http://schemas.openxmlformats.org/drawingml/2006/main" xmlns:r="http://schemas.openxmlformats.org/officeDocument/2006/relationships" xmlns:p="http://schemas.openxmlformats.org/presentationml/2006/main">
  <p:tag name="NUM" val="1"/>
</p:tagLst>
</file>

<file path=ppt/tags/tag7.xml><?xml version="1.0" encoding="utf-8"?>
<p:tagLst xmlns:a="http://schemas.openxmlformats.org/drawingml/2006/main" xmlns:r="http://schemas.openxmlformats.org/officeDocument/2006/relationships" xmlns:p="http://schemas.openxmlformats.org/presentationml/2006/main">
  <p:tag name="NUM" val="5"/>
</p:tagLst>
</file>

<file path=ppt/tags/tag70.xml><?xml version="1.0" encoding="utf-8"?>
<p:tagLst xmlns:a="http://schemas.openxmlformats.org/drawingml/2006/main" xmlns:r="http://schemas.openxmlformats.org/officeDocument/2006/relationships" xmlns:p="http://schemas.openxmlformats.org/presentationml/2006/main">
  <p:tag name="NUM" val="3"/>
</p:tagLst>
</file>

<file path=ppt/tags/tag71.xml><?xml version="1.0" encoding="utf-8"?>
<p:tagLst xmlns:a="http://schemas.openxmlformats.org/drawingml/2006/main" xmlns:r="http://schemas.openxmlformats.org/officeDocument/2006/relationships" xmlns:p="http://schemas.openxmlformats.org/presentationml/2006/main">
  <p:tag name="NUM" val="1"/>
</p:tagLst>
</file>

<file path=ppt/tags/tag72.xml><?xml version="1.0" encoding="utf-8"?>
<p:tagLst xmlns:a="http://schemas.openxmlformats.org/drawingml/2006/main" xmlns:r="http://schemas.openxmlformats.org/officeDocument/2006/relationships" xmlns:p="http://schemas.openxmlformats.org/presentationml/2006/main">
  <p:tag name="NUM" val="1"/>
</p:tagLst>
</file>

<file path=ppt/tags/tag73.xml><?xml version="1.0" encoding="utf-8"?>
<p:tagLst xmlns:a="http://schemas.openxmlformats.org/drawingml/2006/main" xmlns:r="http://schemas.openxmlformats.org/officeDocument/2006/relationships" xmlns:p="http://schemas.openxmlformats.org/presentationml/2006/main">
  <p:tag name="NUM" val="3"/>
</p:tagLst>
</file>

<file path=ppt/tags/tag74.xml><?xml version="1.0" encoding="utf-8"?>
<p:tagLst xmlns:a="http://schemas.openxmlformats.org/drawingml/2006/main" xmlns:r="http://schemas.openxmlformats.org/officeDocument/2006/relationships" xmlns:p="http://schemas.openxmlformats.org/presentationml/2006/main">
  <p:tag name="NUM" val="4"/>
</p:tagLst>
</file>

<file path=ppt/tags/tag75.xml><?xml version="1.0" encoding="utf-8"?>
<p:tagLst xmlns:a="http://schemas.openxmlformats.org/drawingml/2006/main" xmlns:r="http://schemas.openxmlformats.org/officeDocument/2006/relationships" xmlns:p="http://schemas.openxmlformats.org/presentationml/2006/main">
  <p:tag name="NUM" val="5"/>
</p:tagLst>
</file>

<file path=ppt/tags/tag76.xml><?xml version="1.0" encoding="utf-8"?>
<p:tagLst xmlns:a="http://schemas.openxmlformats.org/drawingml/2006/main" xmlns:r="http://schemas.openxmlformats.org/officeDocument/2006/relationships" xmlns:p="http://schemas.openxmlformats.org/presentationml/2006/main">
  <p:tag name="NUM" val="6"/>
</p:tagLst>
</file>

<file path=ppt/tags/tag77.xml><?xml version="1.0" encoding="utf-8"?>
<p:tagLst xmlns:a="http://schemas.openxmlformats.org/drawingml/2006/main" xmlns:r="http://schemas.openxmlformats.org/officeDocument/2006/relationships" xmlns:p="http://schemas.openxmlformats.org/presentationml/2006/main">
  <p:tag name="NUM" val="7"/>
</p:tagLst>
</file>

<file path=ppt/tags/tag78.xml><?xml version="1.0" encoding="utf-8"?>
<p:tagLst xmlns:a="http://schemas.openxmlformats.org/drawingml/2006/main" xmlns:r="http://schemas.openxmlformats.org/officeDocument/2006/relationships" xmlns:p="http://schemas.openxmlformats.org/presentationml/2006/main">
  <p:tag name="NUM" val="8"/>
</p:tagLst>
</file>

<file path=ppt/tags/tag79.xml><?xml version="1.0" encoding="utf-8"?>
<p:tagLst xmlns:a="http://schemas.openxmlformats.org/drawingml/2006/main" xmlns:r="http://schemas.openxmlformats.org/officeDocument/2006/relationships" xmlns:p="http://schemas.openxmlformats.org/presentationml/2006/main">
  <p:tag name="NUM" val="9"/>
</p:tagLst>
</file>

<file path=ppt/tags/tag8.xml><?xml version="1.0" encoding="utf-8"?>
<p:tagLst xmlns:a="http://schemas.openxmlformats.org/drawingml/2006/main" xmlns:r="http://schemas.openxmlformats.org/officeDocument/2006/relationships" xmlns:p="http://schemas.openxmlformats.org/presentationml/2006/main">
  <p:tag name="NUM" val="3"/>
</p:tagLst>
</file>

<file path=ppt/tags/tag80.xml><?xml version="1.0" encoding="utf-8"?>
<p:tagLst xmlns:a="http://schemas.openxmlformats.org/drawingml/2006/main" xmlns:r="http://schemas.openxmlformats.org/officeDocument/2006/relationships" xmlns:p="http://schemas.openxmlformats.org/presentationml/2006/main">
  <p:tag name="NUM" val="10"/>
</p:tagLst>
</file>

<file path=ppt/tags/tag81.xml><?xml version="1.0" encoding="utf-8"?>
<p:tagLst xmlns:a="http://schemas.openxmlformats.org/drawingml/2006/main" xmlns:r="http://schemas.openxmlformats.org/officeDocument/2006/relationships" xmlns:p="http://schemas.openxmlformats.org/presentationml/2006/main">
  <p:tag name="NUM" val="12"/>
</p:tagLst>
</file>

<file path=ppt/tags/tag82.xml><?xml version="1.0" encoding="utf-8"?>
<p:tagLst xmlns:a="http://schemas.openxmlformats.org/drawingml/2006/main" xmlns:r="http://schemas.openxmlformats.org/officeDocument/2006/relationships" xmlns:p="http://schemas.openxmlformats.org/presentationml/2006/main">
  <p:tag name="NUM" val="2"/>
</p:tagLst>
</file>

<file path=ppt/tags/tag83.xml><?xml version="1.0" encoding="utf-8"?>
<p:tagLst xmlns:a="http://schemas.openxmlformats.org/drawingml/2006/main" xmlns:r="http://schemas.openxmlformats.org/officeDocument/2006/relationships" xmlns:p="http://schemas.openxmlformats.org/presentationml/2006/main">
  <p:tag name="NUM" val="3"/>
</p:tagLst>
</file>

<file path=ppt/tags/tag84.xml><?xml version="1.0" encoding="utf-8"?>
<p:tagLst xmlns:a="http://schemas.openxmlformats.org/drawingml/2006/main" xmlns:r="http://schemas.openxmlformats.org/officeDocument/2006/relationships" xmlns:p="http://schemas.openxmlformats.org/presentationml/2006/main">
  <p:tag name="NUM" val="4"/>
</p:tagLst>
</file>

<file path=ppt/tags/tag85.xml><?xml version="1.0" encoding="utf-8"?>
<p:tagLst xmlns:a="http://schemas.openxmlformats.org/drawingml/2006/main" xmlns:r="http://schemas.openxmlformats.org/officeDocument/2006/relationships" xmlns:p="http://schemas.openxmlformats.org/presentationml/2006/main">
  <p:tag name="NUM" val="5"/>
</p:tagLst>
</file>

<file path=ppt/tags/tag86.xml><?xml version="1.0" encoding="utf-8"?>
<p:tagLst xmlns:a="http://schemas.openxmlformats.org/drawingml/2006/main" xmlns:r="http://schemas.openxmlformats.org/officeDocument/2006/relationships" xmlns:p="http://schemas.openxmlformats.org/presentationml/2006/main">
  <p:tag name="NUM" val="6"/>
</p:tagLst>
</file>

<file path=ppt/tags/tag87.xml><?xml version="1.0" encoding="utf-8"?>
<p:tagLst xmlns:a="http://schemas.openxmlformats.org/drawingml/2006/main" xmlns:r="http://schemas.openxmlformats.org/officeDocument/2006/relationships" xmlns:p="http://schemas.openxmlformats.org/presentationml/2006/main">
  <p:tag name="NUM" val="1"/>
</p:tagLst>
</file>

<file path=ppt/tags/tag88.xml><?xml version="1.0" encoding="utf-8"?>
<p:tagLst xmlns:a="http://schemas.openxmlformats.org/drawingml/2006/main" xmlns:r="http://schemas.openxmlformats.org/officeDocument/2006/relationships" xmlns:p="http://schemas.openxmlformats.org/presentationml/2006/main">
  <p:tag name="NUM" val="2"/>
</p:tagLst>
</file>

<file path=ppt/tags/tag89.xml><?xml version="1.0" encoding="utf-8"?>
<p:tagLst xmlns:a="http://schemas.openxmlformats.org/drawingml/2006/main" xmlns:r="http://schemas.openxmlformats.org/officeDocument/2006/relationships" xmlns:p="http://schemas.openxmlformats.org/presentationml/2006/main">
  <p:tag name="NUM" val="3"/>
</p:tagLst>
</file>

<file path=ppt/tags/tag9.xml><?xml version="1.0" encoding="utf-8"?>
<p:tagLst xmlns:a="http://schemas.openxmlformats.org/drawingml/2006/main" xmlns:r="http://schemas.openxmlformats.org/officeDocument/2006/relationships" xmlns:p="http://schemas.openxmlformats.org/presentationml/2006/main">
  <p:tag name="NUM" val="4"/>
</p:tagLst>
</file>

<file path=ppt/tags/tag90.xml><?xml version="1.0" encoding="utf-8"?>
<p:tagLst xmlns:a="http://schemas.openxmlformats.org/drawingml/2006/main" xmlns:r="http://schemas.openxmlformats.org/officeDocument/2006/relationships" xmlns:p="http://schemas.openxmlformats.org/presentationml/2006/main">
  <p:tag name="NUM" val="1"/>
</p:tagLst>
</file>

<file path=ppt/tags/tag91.xml><?xml version="1.0" encoding="utf-8"?>
<p:tagLst xmlns:a="http://schemas.openxmlformats.org/drawingml/2006/main" xmlns:r="http://schemas.openxmlformats.org/officeDocument/2006/relationships" xmlns:p="http://schemas.openxmlformats.org/presentationml/2006/main">
  <p:tag name="NUM" val="2"/>
</p:tagLst>
</file>

<file path=ppt/tags/tag92.xml><?xml version="1.0" encoding="utf-8"?>
<p:tagLst xmlns:a="http://schemas.openxmlformats.org/drawingml/2006/main" xmlns:r="http://schemas.openxmlformats.org/officeDocument/2006/relationships" xmlns:p="http://schemas.openxmlformats.org/presentationml/2006/main">
  <p:tag name="NUM" val="3"/>
</p:tagLst>
</file>

<file path=ppt/tags/tag93.xml><?xml version="1.0" encoding="utf-8"?>
<p:tagLst xmlns:a="http://schemas.openxmlformats.org/drawingml/2006/main" xmlns:r="http://schemas.openxmlformats.org/officeDocument/2006/relationships" xmlns:p="http://schemas.openxmlformats.org/presentationml/2006/main">
  <p:tag name="NUM" val="4"/>
</p:tagLst>
</file>

<file path=ppt/tags/tag94.xml><?xml version="1.0" encoding="utf-8"?>
<p:tagLst xmlns:a="http://schemas.openxmlformats.org/drawingml/2006/main" xmlns:r="http://schemas.openxmlformats.org/officeDocument/2006/relationships" xmlns:p="http://schemas.openxmlformats.org/presentationml/2006/main">
  <p:tag name="NUM" val="5"/>
</p:tagLst>
</file>

<file path=ppt/tags/tag95.xml><?xml version="1.0" encoding="utf-8"?>
<p:tagLst xmlns:a="http://schemas.openxmlformats.org/drawingml/2006/main" xmlns:r="http://schemas.openxmlformats.org/officeDocument/2006/relationships" xmlns:p="http://schemas.openxmlformats.org/presentationml/2006/main">
  <p:tag name="NUM" val="6"/>
</p:tagLst>
</file>

<file path=ppt/tags/tag96.xml><?xml version="1.0" encoding="utf-8"?>
<p:tagLst xmlns:a="http://schemas.openxmlformats.org/drawingml/2006/main" xmlns:r="http://schemas.openxmlformats.org/officeDocument/2006/relationships" xmlns:p="http://schemas.openxmlformats.org/presentationml/2006/main">
  <p:tag name="NUM" val="7"/>
</p:tagLst>
</file>

<file path=ppt/tags/tag97.xml><?xml version="1.0" encoding="utf-8"?>
<p:tagLst xmlns:a="http://schemas.openxmlformats.org/drawingml/2006/main" xmlns:r="http://schemas.openxmlformats.org/officeDocument/2006/relationships" xmlns:p="http://schemas.openxmlformats.org/presentationml/2006/main">
  <p:tag name="NUM" val="8"/>
</p:tagLst>
</file>

<file path=ppt/tags/tag98.xml><?xml version="1.0" encoding="utf-8"?>
<p:tagLst xmlns:a="http://schemas.openxmlformats.org/drawingml/2006/main" xmlns:r="http://schemas.openxmlformats.org/officeDocument/2006/relationships" xmlns:p="http://schemas.openxmlformats.org/presentationml/2006/main">
  <p:tag name="NUM" val="9"/>
</p:tagLst>
</file>

<file path=ppt/tags/tag99.xml><?xml version="1.0" encoding="utf-8"?>
<p:tagLst xmlns:a="http://schemas.openxmlformats.org/drawingml/2006/main" xmlns:r="http://schemas.openxmlformats.org/officeDocument/2006/relationships" xmlns:p="http://schemas.openxmlformats.org/presentationml/2006/main">
  <p:tag name="NUM" val="10"/>
</p:tagLst>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édian">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Mé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é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2439</TotalTime>
  <Words>1857</Words>
  <Application>Microsoft Office PowerPoint</Application>
  <PresentationFormat>Affichage à l'écran (4:3)</PresentationFormat>
  <Paragraphs>434</Paragraphs>
  <Slides>49</Slides>
  <Notes>32</Notes>
  <HiddenSlides>0</HiddenSlides>
  <MMClips>0</MMClips>
  <ScaleCrop>false</ScaleCrop>
  <HeadingPairs>
    <vt:vector size="4" baseType="variant">
      <vt:variant>
        <vt:lpstr>Thème</vt:lpstr>
      </vt:variant>
      <vt:variant>
        <vt:i4>1</vt:i4>
      </vt:variant>
      <vt:variant>
        <vt:lpstr>Titres des diapositives</vt:lpstr>
      </vt:variant>
      <vt:variant>
        <vt:i4>49</vt:i4>
      </vt:variant>
    </vt:vector>
  </HeadingPairs>
  <TitlesOfParts>
    <vt:vector size="50" baseType="lpstr">
      <vt:lpstr>Médian</vt:lpstr>
      <vt:lpstr>Module I Le système digestif</vt:lpstr>
      <vt:lpstr>Le plan de match</vt:lpstr>
      <vt:lpstr>Introduction</vt:lpstr>
      <vt:lpstr>Pourquoi se procurer des nutriments ?</vt:lpstr>
      <vt:lpstr>Présentation PowerPoint</vt:lpstr>
      <vt:lpstr>À quoi servent ces nutriments?</vt:lpstr>
      <vt:lpstr>Les processus digestifs</vt:lpstr>
      <vt:lpstr>Processus digestifs</vt:lpstr>
      <vt:lpstr>Processus digestifs</vt:lpstr>
      <vt:lpstr>Processus digestifs</vt:lpstr>
      <vt:lpstr>Présentation PowerPoint</vt:lpstr>
      <vt:lpstr>Question-Quizzzzz !!!</vt:lpstr>
      <vt:lpstr>Présentation PowerPoint</vt:lpstr>
      <vt:lpstr>Animation : Sys. digestif</vt:lpstr>
      <vt:lpstr>Histologie du tube digestif</vt:lpstr>
      <vt:lpstr>Présentation PowerPoint</vt:lpstr>
      <vt:lpstr>Histologie du tube digestif</vt:lpstr>
      <vt:lpstr>Histologie du tube digestif</vt:lpstr>
      <vt:lpstr>Histologie du tube digestif</vt:lpstr>
      <vt:lpstr>Histologie du tube digestif</vt:lpstr>
      <vt:lpstr>Histologie du tube digestif</vt:lpstr>
      <vt:lpstr>Présentation PowerPoint</vt:lpstr>
      <vt:lpstr>Présentation PowerPoint</vt:lpstr>
      <vt:lpstr>Le tube digestif est un long tuyau </vt:lpstr>
      <vt:lpstr>Principales structures du tube digestif</vt:lpstr>
      <vt:lpstr>Bouche ~ Anatomie</vt:lpstr>
      <vt:lpstr>Bouche ~ digestion</vt:lpstr>
      <vt:lpstr>Dents (organe annexe)</vt:lpstr>
      <vt:lpstr>Langue (organe annexe)</vt:lpstr>
      <vt:lpstr>Glandes salivaires</vt:lpstr>
      <vt:lpstr>Salive ~ fonction</vt:lpstr>
      <vt:lpstr>Salive ~ Composition</vt:lpstr>
      <vt:lpstr>Culture générale!!! </vt:lpstr>
      <vt:lpstr>Bouche ~ digestion</vt:lpstr>
      <vt:lpstr>Bouche</vt:lpstr>
      <vt:lpstr>Rappel: Les glucides</vt:lpstr>
      <vt:lpstr>La bouche, un résumé… (p.1011)</vt:lpstr>
      <vt:lpstr>Pharynx ~ Fonctions</vt:lpstr>
      <vt:lpstr>Œsophage ~ Anatomie</vt:lpstr>
      <vt:lpstr>Présentation PowerPoint</vt:lpstr>
      <vt:lpstr>Œsophage ~ fonction</vt:lpstr>
      <vt:lpstr>Œsophage ~ fonction</vt:lpstr>
      <vt:lpstr>Péristaltisme</vt:lpstr>
      <vt:lpstr>La déglutition</vt:lpstr>
      <vt:lpstr>Œsophage ~ histologie</vt:lpstr>
      <vt:lpstr>Adaptation de l’œsophage</vt:lpstr>
      <vt:lpstr>Œsophage : pathologies</vt:lpstr>
      <vt:lpstr>Présentation PowerPoint</vt:lpstr>
      <vt:lpstr>L’œsophage, un résumé… (p.1011)</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xpdep</dc:creator>
  <cp:lastModifiedBy>xpdep</cp:lastModifiedBy>
  <cp:revision>88</cp:revision>
  <dcterms:created xsi:type="dcterms:W3CDTF">2014-08-21T20:10:57Z</dcterms:created>
  <dcterms:modified xsi:type="dcterms:W3CDTF">2014-08-24T00:15:39Z</dcterms:modified>
</cp:coreProperties>
</file>